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sldIdLst>
    <p:sldId id="256" r:id="rId2"/>
    <p:sldId id="280" r:id="rId3"/>
    <p:sldId id="303" r:id="rId4"/>
    <p:sldId id="284" r:id="rId5"/>
    <p:sldId id="285" r:id="rId6"/>
    <p:sldId id="263" r:id="rId7"/>
    <p:sldId id="291" r:id="rId8"/>
    <p:sldId id="307" r:id="rId9"/>
    <p:sldId id="286" r:id="rId10"/>
    <p:sldId id="293" r:id="rId11"/>
    <p:sldId id="292" r:id="rId12"/>
    <p:sldId id="309" r:id="rId13"/>
    <p:sldId id="287" r:id="rId14"/>
    <p:sldId id="295" r:id="rId15"/>
    <p:sldId id="318" r:id="rId16"/>
    <p:sldId id="320" r:id="rId17"/>
    <p:sldId id="306" r:id="rId18"/>
    <p:sldId id="310" r:id="rId19"/>
    <p:sldId id="304" r:id="rId20"/>
    <p:sldId id="305" r:id="rId21"/>
    <p:sldId id="311" r:id="rId22"/>
    <p:sldId id="288" r:id="rId23"/>
    <p:sldId id="296" r:id="rId24"/>
    <p:sldId id="294" r:id="rId25"/>
    <p:sldId id="312" r:id="rId26"/>
    <p:sldId id="289" r:id="rId27"/>
    <p:sldId id="297" r:id="rId28"/>
    <p:sldId id="301" r:id="rId29"/>
    <p:sldId id="313" r:id="rId30"/>
    <p:sldId id="314" r:id="rId31"/>
    <p:sldId id="290" r:id="rId32"/>
    <p:sldId id="298" r:id="rId33"/>
    <p:sldId id="302" r:id="rId34"/>
    <p:sldId id="315" r:id="rId35"/>
    <p:sldId id="316" r:id="rId36"/>
    <p:sldId id="317" r:id="rId37"/>
  </p:sldIdLst>
  <p:sldSz cx="18288000" cy="10287000"/>
  <p:notesSz cx="6858000" cy="9144000"/>
  <p:embeddedFontLst>
    <p:embeddedFont>
      <p:font typeface="Pretendard Bold" panose="020B0600000101010101" charset="-127"/>
      <p:bold r:id="rId39"/>
    </p:embeddedFont>
    <p:embeddedFont>
      <p:font typeface="Pretendard ExtraBold" panose="020B0600000101010101" charset="-127"/>
      <p:bold r:id="rId40"/>
    </p:embeddedFont>
    <p:embeddedFont>
      <p:font typeface="Pretendard Medium" panose="020B0600000101010101" charset="-127"/>
      <p:bold r:id="rId41"/>
    </p:embeddedFont>
    <p:embeddedFont>
      <p:font typeface="Pretendard SemiBold" panose="020B0600000101010101" charset="-127"/>
      <p:bold r:id="rId42"/>
    </p:embeddedFont>
    <p:embeddedFont>
      <p:font typeface="나눔고딕 ExtraBold" panose="020B0600000101010101" charset="-127"/>
      <p:bold r:id="rId43"/>
    </p:embeddedFont>
    <p:embeddedFont>
      <p:font typeface="나눔고딕 Light" panose="020B0600000101010101" charset="-127"/>
      <p:regular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hakra Petch SemiBold" panose="020B0600000101010101" charset="-34"/>
      <p:bold r:id="rId49"/>
    </p:embeddedFont>
    <p:embeddedFont>
      <p:font typeface="Consolas" panose="020B0609020204030204" pitchFamily="49" charset="0"/>
      <p:regular r:id="rId50"/>
      <p:bold r:id="rId51"/>
      <p:italic r:id="rId52"/>
      <p:boldItalic r:id="rId53"/>
    </p:embeddedFont>
    <p:embeddedFont>
      <p:font typeface="나눔고딕" pitchFamily="2" charset="-127"/>
      <p:regular r:id="rId54"/>
      <p:bold r:id="rId55"/>
    </p:embeddedFont>
    <p:embeddedFont>
      <p:font typeface="맑은 고딕" panose="020B0503020000020004" pitchFamily="50" charset="-127"/>
      <p:regular r:id="rId56"/>
      <p:bold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2D1B"/>
    <a:srgbClr val="FFF8F8"/>
    <a:srgbClr val="A0694A"/>
    <a:srgbClr val="E6C9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66" y="9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9E615-C828-410B-B5B3-2AF7F0665AF6}" type="datetimeFigureOut">
              <a:rPr lang="ko-KR" altLang="en-US" smtClean="0"/>
              <a:t>2025-08-01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A4980C-82E5-40C9-87AF-F600D9C10E0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056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4980C-82E5-40C9-87AF-F600D9C10E09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984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4980C-82E5-40C9-87AF-F600D9C10E09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5836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4980C-82E5-40C9-87AF-F600D9C10E09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2842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4980C-82E5-40C9-87AF-F600D9C10E09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7594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4980C-82E5-40C9-87AF-F600D9C10E0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843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512C9-614F-C88F-1CA9-ABB89A5C2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583A2D2-5A1F-31B0-AA1A-CD9A9A8E73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34EBB6E-3A7A-73B7-540F-6AAC68B2ED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98398B-E9DA-D376-A6DE-A3323D7BFF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4980C-82E5-40C9-87AF-F600D9C10E0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548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818E3-6375-7B2E-D4AA-F9F0AE11C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6FD0A1-EC0D-D1A3-214B-EE908AD338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B2986A-DF9E-8661-11BA-8D18A1B680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084270-0922-DB88-6767-12463B46C3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4980C-82E5-40C9-87AF-F600D9C10E0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081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4980C-82E5-40C9-87AF-F600D9C10E0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2010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4980C-82E5-40C9-87AF-F600D9C10E0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2010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4980C-82E5-40C9-87AF-F600D9C10E09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9783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4980C-82E5-40C9-87AF-F600D9C10E09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8082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4980C-82E5-40C9-87AF-F600D9C10E09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3580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4980C-82E5-40C9-87AF-F600D9C10E09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2542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4980C-82E5-40C9-87AF-F600D9C10E09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6033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4980C-82E5-40C9-87AF-F600D9C10E09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6613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4980C-82E5-40C9-87AF-F600D9C10E09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7951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4980C-82E5-40C9-87AF-F600D9C10E09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6493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4980C-82E5-40C9-87AF-F600D9C10E09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0963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4980C-82E5-40C9-87AF-F600D9C10E09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2522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44.png"/><Relationship Id="rId3" Type="http://schemas.openxmlformats.org/officeDocument/2006/relationships/image" Target="../media/image22.png"/><Relationship Id="rId21" Type="http://schemas.openxmlformats.org/officeDocument/2006/relationships/image" Target="../media/image45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36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42.png"/><Relationship Id="rId2" Type="http://schemas.openxmlformats.org/officeDocument/2006/relationships/image" Target="../media/image22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48.png"/><Relationship Id="rId3" Type="http://schemas.openxmlformats.org/officeDocument/2006/relationships/image" Target="../media/image2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5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49.png"/><Relationship Id="rId2" Type="http://schemas.openxmlformats.org/officeDocument/2006/relationships/image" Target="../media/image22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50.png"/><Relationship Id="rId3" Type="http://schemas.openxmlformats.org/officeDocument/2006/relationships/image" Target="../media/image2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4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3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video" Target="../media/media1.mp4"/><Relationship Id="rId16" Type="http://schemas.openxmlformats.org/officeDocument/2006/relationships/image" Target="../media/image12.png"/><Relationship Id="rId20" Type="http://schemas.openxmlformats.org/officeDocument/2006/relationships/image" Target="../media/image52.png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22.pn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19" Type="http://schemas.openxmlformats.org/officeDocument/2006/relationships/image" Target="../media/image33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video" Target="../media/media2.mp4"/><Relationship Id="rId16" Type="http://schemas.openxmlformats.org/officeDocument/2006/relationships/image" Target="../media/image12.png"/><Relationship Id="rId20" Type="http://schemas.openxmlformats.org/officeDocument/2006/relationships/image" Target="../media/image53.png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22.pn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19" Type="http://schemas.openxmlformats.org/officeDocument/2006/relationships/image" Target="../media/image33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54.png"/><Relationship Id="rId3" Type="http://schemas.openxmlformats.org/officeDocument/2006/relationships/image" Target="../media/image2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4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55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57.png"/><Relationship Id="rId3" Type="http://schemas.openxmlformats.org/officeDocument/2006/relationships/image" Target="../media/image22.png"/><Relationship Id="rId21" Type="http://schemas.openxmlformats.org/officeDocument/2006/relationships/image" Target="../media/image60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4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5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6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61.png"/><Relationship Id="rId2" Type="http://schemas.openxmlformats.org/officeDocument/2006/relationships/image" Target="../media/image22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24.png"/><Relationship Id="rId2" Type="http://schemas.openxmlformats.org/officeDocument/2006/relationships/image" Target="../media/image22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62.png"/><Relationship Id="rId2" Type="http://schemas.openxmlformats.org/officeDocument/2006/relationships/image" Target="../media/image22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63.png"/><Relationship Id="rId3" Type="http://schemas.openxmlformats.org/officeDocument/2006/relationships/image" Target="../media/image2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64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6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65.png"/><Relationship Id="rId2" Type="http://schemas.openxmlformats.org/officeDocument/2006/relationships/image" Target="../media/image22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65.png"/><Relationship Id="rId2" Type="http://schemas.openxmlformats.org/officeDocument/2006/relationships/image" Target="../media/image22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67.png"/><Relationship Id="rId3" Type="http://schemas.openxmlformats.org/officeDocument/2006/relationships/image" Target="../media/image2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65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68.png"/><Relationship Id="rId3" Type="http://schemas.openxmlformats.org/officeDocument/2006/relationships/image" Target="../media/image22.png"/><Relationship Id="rId21" Type="http://schemas.openxmlformats.org/officeDocument/2006/relationships/image" Target="../media/image7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4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69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7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72.png"/><Relationship Id="rId2" Type="http://schemas.openxmlformats.org/officeDocument/2006/relationships/image" Target="../media/image22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73.png"/><Relationship Id="rId2" Type="http://schemas.openxmlformats.org/officeDocument/2006/relationships/image" Target="../media/image22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73.png"/><Relationship Id="rId3" Type="http://schemas.openxmlformats.org/officeDocument/2006/relationships/image" Target="../media/image2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4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74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76.png"/><Relationship Id="rId3" Type="http://schemas.openxmlformats.org/officeDocument/2006/relationships/image" Target="../media/image2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24.png"/><Relationship Id="rId2" Type="http://schemas.openxmlformats.org/officeDocument/2006/relationships/image" Target="../media/image22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77.png"/><Relationship Id="rId3" Type="http://schemas.openxmlformats.org/officeDocument/2006/relationships/image" Target="../media/image2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7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8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79.png"/><Relationship Id="rId2" Type="http://schemas.openxmlformats.org/officeDocument/2006/relationships/image" Target="../media/image22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80.png"/><Relationship Id="rId2" Type="http://schemas.openxmlformats.org/officeDocument/2006/relationships/image" Target="../media/image22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81.png"/><Relationship Id="rId3" Type="http://schemas.openxmlformats.org/officeDocument/2006/relationships/image" Target="../media/image2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80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82.png"/><Relationship Id="rId3" Type="http://schemas.openxmlformats.org/officeDocument/2006/relationships/image" Target="../media/image2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83.png"/><Relationship Id="rId3" Type="http://schemas.openxmlformats.org/officeDocument/2006/relationships/image" Target="../media/image2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84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85.png"/><Relationship Id="rId3" Type="http://schemas.openxmlformats.org/officeDocument/2006/relationships/image" Target="../media/image2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86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28.png"/><Relationship Id="rId2" Type="http://schemas.openxmlformats.org/officeDocument/2006/relationships/image" Target="../media/image22.png"/><Relationship Id="rId16" Type="http://schemas.openxmlformats.org/officeDocument/2006/relationships/image" Target="../media/image23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33.png"/><Relationship Id="rId2" Type="http://schemas.openxmlformats.org/officeDocument/2006/relationships/image" Target="../media/image22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35.png"/><Relationship Id="rId3" Type="http://schemas.openxmlformats.org/officeDocument/2006/relationships/image" Target="../media/image2.png"/><Relationship Id="rId21" Type="http://schemas.openxmlformats.org/officeDocument/2006/relationships/image" Target="../media/image38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34.png"/><Relationship Id="rId2" Type="http://schemas.openxmlformats.org/officeDocument/2006/relationships/image" Target="../media/image22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39.png"/><Relationship Id="rId2" Type="http://schemas.openxmlformats.org/officeDocument/2006/relationships/image" Target="../media/image22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40.png"/><Relationship Id="rId3" Type="http://schemas.openxmlformats.org/officeDocument/2006/relationships/image" Target="../media/image2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41.png"/><Relationship Id="rId2" Type="http://schemas.openxmlformats.org/officeDocument/2006/relationships/image" Target="../media/image22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0200" y="9486900"/>
            <a:ext cx="173736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43400" y="6299200"/>
            <a:ext cx="9194800" cy="6477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979400" y="6413500"/>
            <a:ext cx="457200" cy="444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13131800" y="6489700"/>
            <a:ext cx="152400" cy="279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580165" y="6898999"/>
            <a:ext cx="546100" cy="5461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251200" y="4381500"/>
            <a:ext cx="7137400" cy="16383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343400" y="3606800"/>
            <a:ext cx="3035300" cy="5588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4318000" y="3644900"/>
            <a:ext cx="30988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600" b="0" i="0" u="none" strike="noStrike" dirty="0">
                <a:solidFill>
                  <a:srgbClr val="FFFFFF"/>
                </a:solidFill>
                <a:latin typeface="Pretendard Bold"/>
                <a:ea typeface="Pretendard Bold"/>
              </a:rPr>
              <a:t>화면</a:t>
            </a: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Pretendard Bold"/>
              </a:rPr>
              <a:t>구현을</a:t>
            </a:r>
            <a:r>
              <a:rPr lang="en-US" sz="2600" b="0" i="0" u="none" strike="noStrike" dirty="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600" b="0" i="0" u="none" strike="noStrike" dirty="0">
                <a:solidFill>
                  <a:srgbClr val="FFFFFF"/>
                </a:solidFill>
                <a:ea typeface="Pretendard Bold"/>
              </a:rPr>
              <a:t>위한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425700" y="4421533"/>
            <a:ext cx="13195300" cy="151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8500" b="0" i="0" u="none" strike="noStrike" spc="200" dirty="0">
                <a:solidFill>
                  <a:srgbClr val="7A2D1B"/>
                </a:solidFill>
                <a:ea typeface="Pretendard Bold"/>
              </a:rPr>
              <a:t>웹페이지</a:t>
            </a:r>
            <a:r>
              <a:rPr lang="en-US" sz="8500" b="0" i="0" u="none" strike="noStrike" spc="200" dirty="0">
                <a:solidFill>
                  <a:srgbClr val="7A2D1B"/>
                </a:solidFill>
                <a:latin typeface="Pretendard Bold"/>
              </a:rPr>
              <a:t> </a:t>
            </a:r>
            <a:r>
              <a:rPr lang="ko-KR" sz="8500" b="0" i="0" u="none" strike="noStrike" spc="200" dirty="0">
                <a:solidFill>
                  <a:srgbClr val="7A2D1B"/>
                </a:solidFill>
                <a:ea typeface="Pretendard Bold"/>
              </a:rPr>
              <a:t>쇼핑몰</a:t>
            </a:r>
            <a:r>
              <a:rPr lang="en-US" sz="8500" b="0" i="0" u="none" strike="noStrike" spc="200" dirty="0">
                <a:solidFill>
                  <a:srgbClr val="444444"/>
                </a:solidFill>
                <a:latin typeface="Pretendard Bold"/>
              </a:rPr>
              <a:t>  </a:t>
            </a:r>
            <a:r>
              <a:rPr lang="ko-KR" altLang="en-US" sz="8500" b="0" i="0" u="none" strike="noStrike" spc="200" dirty="0">
                <a:solidFill>
                  <a:srgbClr val="444444"/>
                </a:solidFill>
                <a:latin typeface="Pretendard Bold" panose="020B0600000101010101" charset="-127"/>
                <a:ea typeface="Pretendard Bold" panose="020B0600000101010101" charset="-127"/>
              </a:rPr>
              <a:t>화면구현</a:t>
            </a:r>
            <a:endParaRPr lang="ko-KR" sz="8500" b="0" i="0" u="none" strike="noStrike" dirty="0">
              <a:solidFill>
                <a:srgbClr val="595959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4838700" y="6426200"/>
            <a:ext cx="53594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200" b="0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팀원</a:t>
            </a:r>
            <a:r>
              <a:rPr lang="en-US" sz="2200" b="0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  :  </a:t>
            </a:r>
            <a:r>
              <a:rPr lang="ko-KR" sz="2200" b="0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윤태현</a:t>
            </a:r>
            <a:r>
              <a:rPr lang="en-US" sz="2200" b="0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sz="2200" b="0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이수현</a:t>
            </a:r>
            <a:r>
              <a:rPr lang="en-US" sz="2200" b="0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sz="2200" b="0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최승호</a:t>
            </a:r>
            <a:r>
              <a:rPr lang="en-US" sz="2200" b="0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sz="2200" b="0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최지원</a:t>
            </a:r>
          </a:p>
          <a:p>
            <a:pPr lvl="0" algn="l">
              <a:lnSpc>
                <a:spcPct val="116199"/>
              </a:lnSpc>
            </a:pPr>
            <a:endParaRPr lang="ko-KR" sz="2200" b="0" i="0" u="none" strike="noStrike" spc="300" dirty="0">
              <a:solidFill>
                <a:srgbClr val="A0694A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u="sng" strike="noStrike" spc="-100" dirty="0">
                <a:solidFill>
                  <a:srgbClr val="7A2D1B"/>
                </a:solidFill>
                <a:latin typeface="Pretendard ExtraBold"/>
              </a:rPr>
              <a:t>TITLE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 dirty="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330200" y="9601200"/>
            <a:ext cx="27813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600" b="0" i="0" u="none" strike="noStrike" dirty="0">
                <a:solidFill>
                  <a:srgbClr val="7A2D1B"/>
                </a:solidFill>
                <a:latin typeface="Pretendard Medium"/>
              </a:rPr>
              <a:t>www.</a:t>
            </a:r>
            <a:r>
              <a:rPr lang="ko-KR" sz="1600" b="0" i="0" u="none" strike="noStrike" dirty="0">
                <a:solidFill>
                  <a:srgbClr val="7A2D1B"/>
                </a:solidFill>
                <a:ea typeface="Pretendard Medium"/>
              </a:rPr>
              <a:t>코리아</a:t>
            </a:r>
            <a:r>
              <a:rPr lang="en-US" sz="1600" b="0" i="0" u="none" strike="noStrike" dirty="0">
                <a:solidFill>
                  <a:srgbClr val="7A2D1B"/>
                </a:solidFill>
                <a:latin typeface="Pretendard Medium"/>
              </a:rPr>
              <a:t>IT</a:t>
            </a:r>
            <a:r>
              <a:rPr lang="ko-KR" sz="1600" b="0" i="0" u="none" strike="noStrike" dirty="0">
                <a:solidFill>
                  <a:srgbClr val="7A2D1B"/>
                </a:solidFill>
                <a:ea typeface="Pretendard Medium"/>
              </a:rPr>
              <a:t>아카데미</a:t>
            </a:r>
            <a:r>
              <a:rPr lang="en-US" sz="1600" b="0" i="0" u="none" strike="noStrike" dirty="0">
                <a:solidFill>
                  <a:srgbClr val="7A2D1B"/>
                </a:solidFill>
                <a:latin typeface="Pretendard Medium"/>
              </a:rPr>
              <a:t>.com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1049000" y="9601200"/>
            <a:ext cx="66548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600" b="0" i="0" u="none" strike="noStrike" dirty="0">
                <a:solidFill>
                  <a:srgbClr val="7A2D1B"/>
                </a:solidFill>
                <a:ea typeface="Pretendard Medium"/>
              </a:rPr>
              <a:t>작성일</a:t>
            </a:r>
            <a:r>
              <a:rPr lang="en-US" sz="1600" b="0" i="0" u="none" strike="noStrike" dirty="0">
                <a:solidFill>
                  <a:srgbClr val="7A2D1B"/>
                </a:solidFill>
                <a:latin typeface="Pretendard Medium"/>
              </a:rPr>
              <a:t>: 2025.08.01     |     </a:t>
            </a:r>
            <a:r>
              <a:rPr lang="ko-KR" sz="1600" b="0" i="0" u="none" strike="noStrike" dirty="0">
                <a:solidFill>
                  <a:srgbClr val="7A2D1B"/>
                </a:solidFill>
                <a:ea typeface="Pretendard Medium"/>
              </a:rPr>
              <a:t>버전</a:t>
            </a:r>
            <a:r>
              <a:rPr lang="en-US" sz="1600" b="0" i="0" u="none" strike="noStrike" dirty="0">
                <a:solidFill>
                  <a:srgbClr val="7A2D1B"/>
                </a:solidFill>
                <a:latin typeface="Pretendard Medium"/>
              </a:rPr>
              <a:t>: Ver_0.3   |    </a:t>
            </a:r>
            <a:r>
              <a:rPr lang="ko-KR" sz="1600" b="0" i="0" u="none" strike="noStrike" dirty="0">
                <a:solidFill>
                  <a:srgbClr val="7A2D1B"/>
                </a:solidFill>
                <a:ea typeface="Pretendard Medium"/>
              </a:rPr>
              <a:t>기획자</a:t>
            </a:r>
            <a:r>
              <a:rPr lang="en-US" sz="1600" b="0" i="0" u="none" strike="noStrike" dirty="0">
                <a:solidFill>
                  <a:srgbClr val="7A2D1B"/>
                </a:solidFill>
                <a:latin typeface="Pretendard Medium"/>
              </a:rPr>
              <a:t>: </a:t>
            </a:r>
            <a:r>
              <a:rPr lang="ko-KR" sz="1600" b="0" i="0" u="none" strike="noStrike" dirty="0">
                <a:solidFill>
                  <a:srgbClr val="7A2D1B"/>
                </a:solidFill>
                <a:ea typeface="Pretendard Medium"/>
              </a:rPr>
              <a:t>윤태현</a:t>
            </a:r>
          </a:p>
        </p:txBody>
      </p:sp>
      <p:sp>
        <p:nvSpPr>
          <p:cNvPr id="47" name="TextBox 37">
            <a:extLst>
              <a:ext uri="{FF2B5EF4-FFF2-40B4-BE49-F238E27FC236}">
                <a16:creationId xmlns:a16="http://schemas.microsoft.com/office/drawing/2014/main" id="{D84D5056-5A23-4E31-8285-A3EE301C46B8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S</a:t>
            </a: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TYLE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48" name="TextBox 37">
            <a:extLst>
              <a:ext uri="{FF2B5EF4-FFF2-40B4-BE49-F238E27FC236}">
                <a16:creationId xmlns:a16="http://schemas.microsoft.com/office/drawing/2014/main" id="{1BCDBF9B-94FC-4A05-9E11-1EDD589CEE93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49" name="TextBox 37">
            <a:extLst>
              <a:ext uri="{FF2B5EF4-FFF2-40B4-BE49-F238E27FC236}">
                <a16:creationId xmlns:a16="http://schemas.microsoft.com/office/drawing/2014/main" id="{A69CB8AD-8A06-4A7B-9690-AFD8214CDA0A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0" name="TextBox 37">
            <a:extLst>
              <a:ext uri="{FF2B5EF4-FFF2-40B4-BE49-F238E27FC236}">
                <a16:creationId xmlns:a16="http://schemas.microsoft.com/office/drawing/2014/main" id="{E21E3BDB-AC31-4327-8D8D-E82FDDC8AAB5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1" name="TextBox 37">
            <a:extLst>
              <a:ext uri="{FF2B5EF4-FFF2-40B4-BE49-F238E27FC236}">
                <a16:creationId xmlns:a16="http://schemas.microsoft.com/office/drawing/2014/main" id="{C64E2EA8-EF06-42F6-9B82-92FE8A77E80E}"/>
              </a:ext>
            </a:extLst>
          </p:cNvPr>
          <p:cNvSpPr txBox="1"/>
          <p:nvPr/>
        </p:nvSpPr>
        <p:spPr>
          <a:xfrm>
            <a:off x="10704286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PAGES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46300" y="5321300"/>
            <a:ext cx="11518900" cy="2222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46300" y="5308600"/>
            <a:ext cx="11518900" cy="2222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576300" y="7442200"/>
            <a:ext cx="190500" cy="1905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57400" y="7416800"/>
            <a:ext cx="190500" cy="1905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563600" y="5219700"/>
            <a:ext cx="190500" cy="190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57400" y="5219700"/>
            <a:ext cx="190500" cy="1905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825500" y="2476500"/>
            <a:ext cx="7975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푸터</a:t>
            </a:r>
            <a:r>
              <a:rPr lang="en-US" sz="40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(Footer) </a:t>
            </a:r>
            <a:r>
              <a:rPr lang="ko-KR" altLang="en-US" sz="40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구성요소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 dirty="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38" name="Picture 3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28300" y="5803900"/>
            <a:ext cx="800100" cy="2540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-5400000">
            <a:off x="10541000" y="5375275"/>
            <a:ext cx="762000" cy="88900"/>
          </a:xfrm>
          <a:prstGeom prst="rect">
            <a:avLst/>
          </a:prstGeom>
        </p:spPr>
      </p:pic>
      <p:sp>
        <p:nvSpPr>
          <p:cNvPr id="71" name="TextBox 37">
            <a:extLst>
              <a:ext uri="{FF2B5EF4-FFF2-40B4-BE49-F238E27FC236}">
                <a16:creationId xmlns:a16="http://schemas.microsoft.com/office/drawing/2014/main" id="{F7736F15-C023-427C-9B2D-C58108D1BADA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72" name="TextBox 37">
            <a:extLst>
              <a:ext uri="{FF2B5EF4-FFF2-40B4-BE49-F238E27FC236}">
                <a16:creationId xmlns:a16="http://schemas.microsoft.com/office/drawing/2014/main" id="{9A606264-1541-4D33-8041-A6A09A89AEC2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73" name="TextBox 37">
            <a:extLst>
              <a:ext uri="{FF2B5EF4-FFF2-40B4-BE49-F238E27FC236}">
                <a16:creationId xmlns:a16="http://schemas.microsoft.com/office/drawing/2014/main" id="{93E7CDE1-A3F7-46A0-87A6-BCE440295683}"/>
              </a:ext>
            </a:extLst>
          </p:cNvPr>
          <p:cNvSpPr txBox="1"/>
          <p:nvPr/>
        </p:nvSpPr>
        <p:spPr>
          <a:xfrm>
            <a:off x="8915400" y="735853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u="sng" spc="-100" dirty="0">
                <a:solidFill>
                  <a:srgbClr val="7A2D1B"/>
                </a:solidFill>
                <a:latin typeface="Pretendard ExtraBold"/>
              </a:rPr>
              <a:t>FOOTER</a:t>
            </a:r>
            <a:endParaRPr lang="en-US" sz="2200" i="0" u="sng" strike="noStrike" spc="-100" dirty="0">
              <a:solidFill>
                <a:srgbClr val="7A2D1B"/>
              </a:solidFill>
              <a:latin typeface="Pretendard ExtraBold"/>
            </a:endParaRPr>
          </a:p>
        </p:txBody>
      </p:sp>
      <p:sp>
        <p:nvSpPr>
          <p:cNvPr id="74" name="TextBox 37">
            <a:extLst>
              <a:ext uri="{FF2B5EF4-FFF2-40B4-BE49-F238E27FC236}">
                <a16:creationId xmlns:a16="http://schemas.microsoft.com/office/drawing/2014/main" id="{DD2C3B44-4B60-4296-86A3-2B48EBCEAF0E}"/>
              </a:ext>
            </a:extLst>
          </p:cNvPr>
          <p:cNvSpPr txBox="1"/>
          <p:nvPr/>
        </p:nvSpPr>
        <p:spPr>
          <a:xfrm>
            <a:off x="10704286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PAGES</a:t>
            </a:r>
          </a:p>
        </p:txBody>
      </p:sp>
      <p:sp>
        <p:nvSpPr>
          <p:cNvPr id="75" name="TextBox 37">
            <a:extLst>
              <a:ext uri="{FF2B5EF4-FFF2-40B4-BE49-F238E27FC236}">
                <a16:creationId xmlns:a16="http://schemas.microsoft.com/office/drawing/2014/main" id="{F7BBDDE4-F9C0-4AAD-B81D-0520F52853B9}"/>
              </a:ext>
            </a:extLst>
          </p:cNvPr>
          <p:cNvSpPr txBox="1"/>
          <p:nvPr/>
        </p:nvSpPr>
        <p:spPr>
          <a:xfrm>
            <a:off x="2489200" y="685074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 dirty="0">
                <a:solidFill>
                  <a:srgbClr val="A0694A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TITLE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70CB5B6-F181-468D-903F-CD93E3AF37D4}"/>
              </a:ext>
            </a:extLst>
          </p:cNvPr>
          <p:cNvSpPr/>
          <p:nvPr/>
        </p:nvSpPr>
        <p:spPr>
          <a:xfrm>
            <a:off x="8509000" y="3975100"/>
            <a:ext cx="4826000" cy="990600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8509000" y="3971925"/>
            <a:ext cx="4826000" cy="9810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SNS </a:t>
            </a:r>
            <a:r>
              <a:rPr lang="ko-KR" altLang="en-US" sz="2000" b="0" i="0" u="none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버튼</a:t>
            </a:r>
            <a:endParaRPr lang="en-US" altLang="ko-KR" sz="2000" b="0" i="0" u="none" strike="noStrike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ctr">
              <a:lnSpc>
                <a:spcPct val="124499"/>
              </a:lnSpc>
            </a:pPr>
            <a:r>
              <a:rPr lang="en-US" altLang="ko-KR" sz="1600" u="sng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1600" u="sng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카카오톡</a:t>
            </a:r>
            <a:r>
              <a:rPr lang="en-US" altLang="ko-KR" sz="1600" u="sng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600" u="sng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인스타</a:t>
            </a:r>
            <a:r>
              <a:rPr lang="en-US" altLang="ko-KR" sz="1600" u="sng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600" u="sng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페이스북 페이지로 이동</a:t>
            </a:r>
            <a:r>
              <a:rPr lang="en-US" altLang="ko-KR" sz="1600" u="sng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endParaRPr lang="en-US" sz="1600" b="0" i="0" u="sng" strike="noStrike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56" name="TextBox 42">
            <a:extLst>
              <a:ext uri="{FF2B5EF4-FFF2-40B4-BE49-F238E27FC236}">
                <a16:creationId xmlns:a16="http://schemas.microsoft.com/office/drawing/2014/main" id="{0A93123E-EE19-480A-B91C-EF608D975BE1}"/>
              </a:ext>
            </a:extLst>
          </p:cNvPr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FOOTER</a:t>
            </a:r>
          </a:p>
        </p:txBody>
      </p:sp>
      <p:sp>
        <p:nvSpPr>
          <p:cNvPr id="46" name="TextBox 37">
            <a:extLst>
              <a:ext uri="{FF2B5EF4-FFF2-40B4-BE49-F238E27FC236}">
                <a16:creationId xmlns:a16="http://schemas.microsoft.com/office/drawing/2014/main" id="{1BB686FA-93F6-4DFE-8D20-C48BA5D1DDB8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STYLE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341473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545202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8851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푸터</a:t>
            </a:r>
            <a:r>
              <a:rPr lang="en-US" sz="4000" b="0" i="0" u="none" strike="noStrike" spc="100" dirty="0">
                <a:solidFill>
                  <a:srgbClr val="7A2D1B"/>
                </a:solidFill>
                <a:latin typeface="Pretendard Bold"/>
              </a:rPr>
              <a:t>(Footer) </a:t>
            </a:r>
            <a:r>
              <a:rPr lang="ko-KR" altLang="en-US" sz="40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반응형 </a:t>
            </a:r>
            <a:r>
              <a:rPr lang="en-US" altLang="ko-KR" sz="40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(360~430px)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 dirty="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8" name="TextBox 54">
            <a:extLst>
              <a:ext uri="{FF2B5EF4-FFF2-40B4-BE49-F238E27FC236}">
                <a16:creationId xmlns:a16="http://schemas.microsoft.com/office/drawing/2014/main" id="{C3005058-C86F-431E-B17F-F56FC1923CD6}"/>
              </a:ext>
            </a:extLst>
          </p:cNvPr>
          <p:cNvSpPr txBox="1"/>
          <p:nvPr/>
        </p:nvSpPr>
        <p:spPr>
          <a:xfrm>
            <a:off x="5532366" y="6531526"/>
            <a:ext cx="8711838" cy="291465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1769"/>
              </a:lnSpc>
            </a:pPr>
            <a:r>
              <a:rPr lang="ko-KR" altLang="en-US" sz="25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</a:t>
            </a:r>
            <a:r>
              <a:rPr lang="en-US" altLang="ko-KR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display flex -&gt; grid (</a:t>
            </a:r>
            <a:r>
              <a:rPr lang="ko-KR" altLang="en-US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정렬</a:t>
            </a:r>
            <a:r>
              <a:rPr lang="en-US" altLang="ko-KR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), margin,</a:t>
            </a:r>
            <a:r>
              <a:rPr lang="ko-KR" altLang="en-US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padding</a:t>
            </a:r>
            <a:r>
              <a:rPr lang="ko-KR" altLang="en-US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</a:t>
            </a:r>
            <a:r>
              <a:rPr lang="ko-KR" altLang="en-US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변경</a:t>
            </a:r>
            <a:r>
              <a:rPr lang="en-US" altLang="ko-KR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 </a:t>
            </a:r>
          </a:p>
          <a:p>
            <a:pPr lvl="0" algn="l">
              <a:lnSpc>
                <a:spcPct val="181769"/>
              </a:lnSpc>
            </a:pPr>
            <a:r>
              <a:rPr lang="ko-KR" altLang="en-US" sz="25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각 글자 크기 변경 </a:t>
            </a:r>
            <a:r>
              <a:rPr lang="en-US" altLang="ko-KR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(0.85rem -&gt; 0.7rem) </a:t>
            </a:r>
            <a:endParaRPr lang="en-US" altLang="ko-KR" sz="2500" b="0" i="0" u="none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>
              <a:lnSpc>
                <a:spcPct val="181769"/>
              </a:lnSpc>
            </a:pPr>
            <a:r>
              <a:rPr lang="ko-KR" altLang="en-US" sz="25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푸터 아래 메뉴바 위치 조절 </a:t>
            </a:r>
            <a:r>
              <a:rPr lang="en-US" altLang="ko-KR" sz="25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</a:t>
            </a:r>
            <a:r>
              <a:rPr lang="en-US" altLang="ko-KR" sz="2800" b="0" dirty="0">
                <a:solidFill>
                  <a:srgbClr val="7A2D1B"/>
                </a:solidFill>
                <a:effectLst/>
                <a:latin typeface="Pretendard SemiBold" panose="020B0600000101010101" charset="-127"/>
                <a:ea typeface="Pretendard SemiBold" panose="020B0600000101010101" charset="-127"/>
              </a:rPr>
              <a:t>Copyright</a:t>
            </a:r>
            <a:r>
              <a:rPr lang="en-US" altLang="ko-KR" sz="2500" b="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제외</a:t>
            </a:r>
            <a:r>
              <a:rPr lang="en-US" altLang="ko-KR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  <a:endParaRPr lang="en-US" altLang="ko-KR" sz="2800" b="0" dirty="0">
              <a:solidFill>
                <a:srgbClr val="7A2D1B"/>
              </a:solidFill>
              <a:effectLst/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198C14EE-5E96-40B6-A7CE-EB39D6FC205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910" y="3798491"/>
            <a:ext cx="11632903" cy="2259409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20948A3-6A95-4143-A0EE-2779436C34E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96" y="5012088"/>
            <a:ext cx="3934374" cy="4906060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49" name="TextBox 37">
            <a:extLst>
              <a:ext uri="{FF2B5EF4-FFF2-40B4-BE49-F238E27FC236}">
                <a16:creationId xmlns:a16="http://schemas.microsoft.com/office/drawing/2014/main" id="{C0A5A4F5-891A-436D-966E-9EB63CB8801F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0" name="TextBox 37">
            <a:extLst>
              <a:ext uri="{FF2B5EF4-FFF2-40B4-BE49-F238E27FC236}">
                <a16:creationId xmlns:a16="http://schemas.microsoft.com/office/drawing/2014/main" id="{874EA925-B685-4545-8383-9AF0E42CF18F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A3EDC363-7CAA-4881-87AE-23F13D146751}"/>
              </a:ext>
            </a:extLst>
          </p:cNvPr>
          <p:cNvSpPr txBox="1"/>
          <p:nvPr/>
        </p:nvSpPr>
        <p:spPr>
          <a:xfrm>
            <a:off x="8915400" y="735853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u="sng" spc="-100" dirty="0">
                <a:solidFill>
                  <a:srgbClr val="7A2D1B"/>
                </a:solidFill>
                <a:latin typeface="Pretendard ExtraBold"/>
              </a:rPr>
              <a:t>FOOTER</a:t>
            </a:r>
            <a:endParaRPr lang="en-US" sz="2200" i="0" u="sng" strike="noStrike" spc="-100" dirty="0">
              <a:solidFill>
                <a:srgbClr val="7A2D1B"/>
              </a:solidFill>
              <a:latin typeface="Pretendard ExtraBold"/>
            </a:endParaRP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F22F0C1F-BA91-466A-B753-2D44A20AA2BA}"/>
              </a:ext>
            </a:extLst>
          </p:cNvPr>
          <p:cNvSpPr txBox="1"/>
          <p:nvPr/>
        </p:nvSpPr>
        <p:spPr>
          <a:xfrm>
            <a:off x="10704286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PAGES</a:t>
            </a: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3A44DA69-BE3B-4695-888B-A335779315A8}"/>
              </a:ext>
            </a:extLst>
          </p:cNvPr>
          <p:cNvSpPr txBox="1"/>
          <p:nvPr/>
        </p:nvSpPr>
        <p:spPr>
          <a:xfrm>
            <a:off x="2489200" y="685074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 dirty="0">
                <a:solidFill>
                  <a:srgbClr val="A0694A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TITLE</a:t>
            </a:r>
          </a:p>
        </p:txBody>
      </p:sp>
      <p:sp>
        <p:nvSpPr>
          <p:cNvPr id="55" name="TextBox 42">
            <a:extLst>
              <a:ext uri="{FF2B5EF4-FFF2-40B4-BE49-F238E27FC236}">
                <a16:creationId xmlns:a16="http://schemas.microsoft.com/office/drawing/2014/main" id="{8E2D4E60-3586-4F2A-AB0B-DDD4AE45119A}"/>
              </a:ext>
            </a:extLst>
          </p:cNvPr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FOOTER</a:t>
            </a:r>
          </a:p>
        </p:txBody>
      </p:sp>
      <p:sp>
        <p:nvSpPr>
          <p:cNvPr id="57" name="TextBox 37">
            <a:extLst>
              <a:ext uri="{FF2B5EF4-FFF2-40B4-BE49-F238E27FC236}">
                <a16:creationId xmlns:a16="http://schemas.microsoft.com/office/drawing/2014/main" id="{7B858F8A-2D14-45FB-9022-ADAAA61506CF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STYLE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182760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79500"/>
            <a:ext cx="8077199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 dirty="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6" name="TextBox 37">
            <a:extLst>
              <a:ext uri="{FF2B5EF4-FFF2-40B4-BE49-F238E27FC236}">
                <a16:creationId xmlns:a16="http://schemas.microsoft.com/office/drawing/2014/main" id="{7DA8E3E1-44FF-4400-91B4-67708D480083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49" name="TextBox 37">
            <a:extLst>
              <a:ext uri="{FF2B5EF4-FFF2-40B4-BE49-F238E27FC236}">
                <a16:creationId xmlns:a16="http://schemas.microsoft.com/office/drawing/2014/main" id="{3677D706-5B4A-4B6C-9FE0-1BBF17047669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0" name="TextBox 37">
            <a:extLst>
              <a:ext uri="{FF2B5EF4-FFF2-40B4-BE49-F238E27FC236}">
                <a16:creationId xmlns:a16="http://schemas.microsoft.com/office/drawing/2014/main" id="{AB3B1B02-26C2-4F59-BD20-34466CFB264B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5" name="TextBox 37">
            <a:extLst>
              <a:ext uri="{FF2B5EF4-FFF2-40B4-BE49-F238E27FC236}">
                <a16:creationId xmlns:a16="http://schemas.microsoft.com/office/drawing/2014/main" id="{FAB74A25-C7FB-4767-AC98-7EBB375FE055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STYLE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7" name="TextBox 35">
            <a:extLst>
              <a:ext uri="{FF2B5EF4-FFF2-40B4-BE49-F238E27FC236}">
                <a16:creationId xmlns:a16="http://schemas.microsoft.com/office/drawing/2014/main" id="{5889B553-70CC-4F56-8913-EF11A25999F6}"/>
              </a:ext>
            </a:extLst>
          </p:cNvPr>
          <p:cNvSpPr txBox="1"/>
          <p:nvPr/>
        </p:nvSpPr>
        <p:spPr>
          <a:xfrm>
            <a:off x="825500" y="2476500"/>
            <a:ext cx="7975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푸터 </a:t>
            </a:r>
            <a:r>
              <a:rPr lang="en-US" altLang="ko-KR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CSS </a:t>
            </a: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오류 검사기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47" name="TextBox 42">
            <a:extLst>
              <a:ext uri="{FF2B5EF4-FFF2-40B4-BE49-F238E27FC236}">
                <a16:creationId xmlns:a16="http://schemas.microsoft.com/office/drawing/2014/main" id="{BC525591-4D7D-4F1F-B47B-D1A166065A53}"/>
              </a:ext>
            </a:extLst>
          </p:cNvPr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FOOTER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B068F336-07F9-4537-B958-033AF553047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211" y="2235200"/>
            <a:ext cx="9409489" cy="6794500"/>
          </a:xfrm>
          <a:prstGeom prst="rect">
            <a:avLst/>
          </a:prstGeom>
        </p:spPr>
      </p:pic>
      <p:sp>
        <p:nvSpPr>
          <p:cNvPr id="60" name="TextBox 37">
            <a:extLst>
              <a:ext uri="{FF2B5EF4-FFF2-40B4-BE49-F238E27FC236}">
                <a16:creationId xmlns:a16="http://schemas.microsoft.com/office/drawing/2014/main" id="{C314CA21-92EB-462D-9425-2EFC92E7A7A6}"/>
              </a:ext>
            </a:extLst>
          </p:cNvPr>
          <p:cNvSpPr txBox="1"/>
          <p:nvPr/>
        </p:nvSpPr>
        <p:spPr>
          <a:xfrm>
            <a:off x="8915400" y="735853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u="sng" spc="-100" dirty="0">
                <a:solidFill>
                  <a:srgbClr val="7A2D1B"/>
                </a:solidFill>
                <a:latin typeface="Pretendard ExtraBold"/>
              </a:rPr>
              <a:t>FOOTER</a:t>
            </a:r>
            <a:endParaRPr lang="en-US" sz="2200" i="0" u="sng" strike="noStrike" spc="-100" dirty="0">
              <a:solidFill>
                <a:srgbClr val="7A2D1B"/>
              </a:solidFill>
              <a:latin typeface="Pretendard ExtraBold"/>
            </a:endParaRPr>
          </a:p>
        </p:txBody>
      </p:sp>
      <p:sp>
        <p:nvSpPr>
          <p:cNvPr id="62" name="TextBox 37">
            <a:extLst>
              <a:ext uri="{FF2B5EF4-FFF2-40B4-BE49-F238E27FC236}">
                <a16:creationId xmlns:a16="http://schemas.microsoft.com/office/drawing/2014/main" id="{A3BA443D-B633-49FB-8E6B-B5352CF1A0F8}"/>
              </a:ext>
            </a:extLst>
          </p:cNvPr>
          <p:cNvSpPr txBox="1"/>
          <p:nvPr/>
        </p:nvSpPr>
        <p:spPr>
          <a:xfrm>
            <a:off x="10704286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PAGES</a:t>
            </a:r>
          </a:p>
        </p:txBody>
      </p:sp>
    </p:spTree>
    <p:extLst>
      <p:ext uri="{BB962C8B-B14F-4D97-AF65-F5344CB8AC3E}">
        <p14:creationId xmlns:p14="http://schemas.microsoft.com/office/powerpoint/2010/main" val="2845113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7975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메인 페이지</a:t>
            </a:r>
            <a:r>
              <a:rPr lang="en-US" altLang="ko-KR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 </a:t>
            </a:r>
            <a:r>
              <a:rPr lang="ko-KR" altLang="en-US" sz="4000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레이아웃 적용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 dirty="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9C0FC4A1-CD70-488C-BAFC-B01B73A5D094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012950"/>
            <a:ext cx="2803236" cy="7708900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EBE6BA3B-909A-4332-BA63-9A999F241BE2}"/>
              </a:ext>
            </a:extLst>
          </p:cNvPr>
          <p:cNvGrpSpPr/>
          <p:nvPr/>
        </p:nvGrpSpPr>
        <p:grpSpPr>
          <a:xfrm rot="16200000">
            <a:off x="10935986" y="5402596"/>
            <a:ext cx="579120" cy="561308"/>
            <a:chOff x="8797290" y="5220767"/>
            <a:chExt cx="723900" cy="587234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63F96E42-D2F8-492E-949A-743A9D05F81D}"/>
                </a:ext>
              </a:extLst>
            </p:cNvPr>
            <p:cNvSpPr/>
            <p:nvPr/>
          </p:nvSpPr>
          <p:spPr>
            <a:xfrm>
              <a:off x="8797290" y="5220767"/>
              <a:ext cx="723900" cy="587234"/>
            </a:xfrm>
            <a:prstGeom prst="roundRect">
              <a:avLst/>
            </a:prstGeom>
            <a:solidFill>
              <a:srgbClr val="7A2D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화살표: 아래쪽 48">
              <a:extLst>
                <a:ext uri="{FF2B5EF4-FFF2-40B4-BE49-F238E27FC236}">
                  <a16:creationId xmlns:a16="http://schemas.microsoft.com/office/drawing/2014/main" id="{56189AED-9CAF-47FF-AB1B-62DAF4BCC602}"/>
                </a:ext>
              </a:extLst>
            </p:cNvPr>
            <p:cNvSpPr/>
            <p:nvPr/>
          </p:nvSpPr>
          <p:spPr>
            <a:xfrm>
              <a:off x="8957572" y="5359580"/>
              <a:ext cx="372856" cy="315690"/>
            </a:xfrm>
            <a:prstGeom prst="downArrow">
              <a:avLst/>
            </a:prstGeom>
            <a:solidFill>
              <a:srgbClr val="FF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C997F2D1-0374-4E41-B697-515C6DBB152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5648" y="2012950"/>
            <a:ext cx="3008544" cy="7725410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52" name="TextBox 37">
            <a:extLst>
              <a:ext uri="{FF2B5EF4-FFF2-40B4-BE49-F238E27FC236}">
                <a16:creationId xmlns:a16="http://schemas.microsoft.com/office/drawing/2014/main" id="{0D3D4A18-A7A1-454A-A799-276745FD4CAB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6D109596-ECA2-49F5-9E4A-982F6301EDAD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5" name="TextBox 37">
            <a:extLst>
              <a:ext uri="{FF2B5EF4-FFF2-40B4-BE49-F238E27FC236}">
                <a16:creationId xmlns:a16="http://schemas.microsoft.com/office/drawing/2014/main" id="{96BC8F34-5185-4456-922D-1F1306BF843D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7" name="TextBox 37">
            <a:extLst>
              <a:ext uri="{FF2B5EF4-FFF2-40B4-BE49-F238E27FC236}">
                <a16:creationId xmlns:a16="http://schemas.microsoft.com/office/drawing/2014/main" id="{18BCC47E-6FDE-4927-ACBD-F7D171032346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8" name="TextBox 37">
            <a:extLst>
              <a:ext uri="{FF2B5EF4-FFF2-40B4-BE49-F238E27FC236}">
                <a16:creationId xmlns:a16="http://schemas.microsoft.com/office/drawing/2014/main" id="{565CB5B8-7304-4ACE-9B1F-A9E517A3618F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  <p:sp>
        <p:nvSpPr>
          <p:cNvPr id="50" name="TextBox 37">
            <a:extLst>
              <a:ext uri="{FF2B5EF4-FFF2-40B4-BE49-F238E27FC236}">
                <a16:creationId xmlns:a16="http://schemas.microsoft.com/office/drawing/2014/main" id="{023816F3-FC01-440D-A0B6-1A4155BF52B7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STYLE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3" name="TextBox 42">
            <a:extLst>
              <a:ext uri="{FF2B5EF4-FFF2-40B4-BE49-F238E27FC236}">
                <a16:creationId xmlns:a16="http://schemas.microsoft.com/office/drawing/2014/main" id="{602F543C-D23A-4208-BA67-7D9240EEB454}"/>
              </a:ext>
            </a:extLst>
          </p:cNvPr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MAIN</a:t>
            </a:r>
          </a:p>
        </p:txBody>
      </p:sp>
    </p:spTree>
    <p:extLst>
      <p:ext uri="{BB962C8B-B14F-4D97-AF65-F5344CB8AC3E}">
        <p14:creationId xmlns:p14="http://schemas.microsoft.com/office/powerpoint/2010/main" val="2860200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7975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메인 페이지</a:t>
            </a:r>
            <a:r>
              <a:rPr lang="en-US" altLang="ko-KR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 </a:t>
            </a:r>
            <a:r>
              <a:rPr lang="ko-KR" altLang="en-US" sz="4000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구성요소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 dirty="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C997F2D1-0374-4E41-B697-515C6DBB1525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5" b="7775"/>
          <a:stretch/>
        </p:blipFill>
        <p:spPr>
          <a:xfrm>
            <a:off x="7230423" y="1810558"/>
            <a:ext cx="3554641" cy="8168341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44" name="TextBox 37">
            <a:extLst>
              <a:ext uri="{FF2B5EF4-FFF2-40B4-BE49-F238E27FC236}">
                <a16:creationId xmlns:a16="http://schemas.microsoft.com/office/drawing/2014/main" id="{D644AE9C-5404-4180-BE99-3C79FA7190A7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64D65DC7-F384-466F-95E2-A72B7F5AFAFB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6D5D986C-D9BF-4596-982D-F21A710D9983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82EAA17E-137E-4D6E-A1A4-F3FF0F4D5717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5" name="TextBox 37">
            <a:extLst>
              <a:ext uri="{FF2B5EF4-FFF2-40B4-BE49-F238E27FC236}">
                <a16:creationId xmlns:a16="http://schemas.microsoft.com/office/drawing/2014/main" id="{4CE6CCF8-DE50-458B-9CCA-D40C91F3FF28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  <p:pic>
        <p:nvPicPr>
          <p:cNvPr id="47" name="Picture 53">
            <a:extLst>
              <a:ext uri="{FF2B5EF4-FFF2-40B4-BE49-F238E27FC236}">
                <a16:creationId xmlns:a16="http://schemas.microsoft.com/office/drawing/2014/main" id="{137887D8-95AE-4A98-9881-BF4EB22008C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762204" y="4479799"/>
            <a:ext cx="520700" cy="88900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3D4AB23C-A0DE-4146-B858-788BED1BFD96}"/>
              </a:ext>
            </a:extLst>
          </p:cNvPr>
          <p:cNvSpPr/>
          <p:nvPr/>
        </p:nvSpPr>
        <p:spPr>
          <a:xfrm>
            <a:off x="11330260" y="4251102"/>
            <a:ext cx="4138340" cy="1833147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57" name="TextBox 55">
            <a:extLst>
              <a:ext uri="{FF2B5EF4-FFF2-40B4-BE49-F238E27FC236}">
                <a16:creationId xmlns:a16="http://schemas.microsoft.com/office/drawing/2014/main" id="{B8A642D6-4457-47E3-BD23-D4BAA2082665}"/>
              </a:ext>
            </a:extLst>
          </p:cNvPr>
          <p:cNvSpPr txBox="1"/>
          <p:nvPr/>
        </p:nvSpPr>
        <p:spPr>
          <a:xfrm>
            <a:off x="11330260" y="4200399"/>
            <a:ext cx="4138339" cy="183314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6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상품</a:t>
            </a:r>
            <a:r>
              <a:rPr lang="ko-KR" altLang="en-US" sz="16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을 클릭하면 해당 상품 페이지로 이동</a:t>
            </a:r>
            <a:endParaRPr lang="en-US" altLang="ko-KR" sz="16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ctr">
              <a:lnSpc>
                <a:spcPct val="124499"/>
              </a:lnSpc>
            </a:pPr>
            <a:endParaRPr lang="en-US" altLang="ko-KR" sz="16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ctr">
              <a:lnSpc>
                <a:spcPct val="124499"/>
              </a:lnSpc>
            </a:pPr>
            <a:r>
              <a:rPr lang="en-US" altLang="ko-KR" sz="16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Swiper </a:t>
            </a:r>
            <a:r>
              <a:rPr lang="ko-KR" altLang="en-US" sz="16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사용 ↓</a:t>
            </a:r>
            <a:br>
              <a:rPr lang="en-US" altLang="ko-KR" sz="16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총 </a:t>
            </a:r>
            <a:r>
              <a:rPr lang="en-US" altLang="ko-KR" sz="16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20</a:t>
            </a:r>
            <a:r>
              <a:rPr lang="ko-KR" altLang="en-US" sz="16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개</a:t>
            </a:r>
            <a:r>
              <a:rPr lang="en-US" altLang="ko-KR" sz="16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(5</a:t>
            </a:r>
            <a:r>
              <a:rPr lang="ko-KR" altLang="en-US" sz="16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묶음</a:t>
            </a:r>
            <a:r>
              <a:rPr lang="en-US" altLang="ko-KR" sz="16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16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의 사진 슬라이드 </a:t>
            </a:r>
            <a:r>
              <a:rPr lang="en-US" altLang="ko-KR" sz="16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4-silde</a:t>
            </a:r>
          </a:p>
        </p:txBody>
      </p:sp>
      <p:pic>
        <p:nvPicPr>
          <p:cNvPr id="58" name="Picture 53">
            <a:extLst>
              <a:ext uri="{FF2B5EF4-FFF2-40B4-BE49-F238E27FC236}">
                <a16:creationId xmlns:a16="http://schemas.microsoft.com/office/drawing/2014/main" id="{C0280C92-F6D8-4930-AA9D-B31CFEC4B9F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462168" y="3681305"/>
            <a:ext cx="520700" cy="88900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50188DFC-5F04-480D-A4CE-0675EDA441B0}"/>
              </a:ext>
            </a:extLst>
          </p:cNvPr>
          <p:cNvSpPr/>
          <p:nvPr/>
        </p:nvSpPr>
        <p:spPr>
          <a:xfrm>
            <a:off x="11030224" y="3273299"/>
            <a:ext cx="4438376" cy="751653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60" name="TextBox 55">
            <a:extLst>
              <a:ext uri="{FF2B5EF4-FFF2-40B4-BE49-F238E27FC236}">
                <a16:creationId xmlns:a16="http://schemas.microsoft.com/office/drawing/2014/main" id="{E342D36E-39A3-4B7B-823C-97566FD8F08E}"/>
              </a:ext>
            </a:extLst>
          </p:cNvPr>
          <p:cNvSpPr txBox="1"/>
          <p:nvPr/>
        </p:nvSpPr>
        <p:spPr>
          <a:xfrm>
            <a:off x="11030225" y="3273299"/>
            <a:ext cx="4391018" cy="75165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6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메인 이미지 슬라이드 버튼</a:t>
            </a:r>
            <a:endParaRPr lang="en-US" altLang="ko-KR" sz="16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ctr">
              <a:lnSpc>
                <a:spcPct val="124499"/>
              </a:lnSpc>
            </a:pPr>
            <a:r>
              <a:rPr lang="en-US" altLang="ko-KR" sz="16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(3</a:t>
            </a:r>
            <a:r>
              <a:rPr lang="ko-KR" altLang="en-US" sz="16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개의 페이지 슬라이드</a:t>
            </a:r>
            <a:r>
              <a:rPr lang="en-US" altLang="ko-KR" sz="1600" u="sng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- </a:t>
            </a:r>
            <a:r>
              <a:rPr lang="ko-KR" altLang="en-US" sz="1600" u="sng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우측 방향으로 넘어감</a:t>
            </a:r>
            <a:r>
              <a:rPr lang="en-US" altLang="ko-KR" sz="16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  <a:endParaRPr lang="ko-KR" sz="1600" i="0" u="sng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47D1ADB-3B03-4D22-ADBD-2BB5EB5FB091}"/>
              </a:ext>
            </a:extLst>
          </p:cNvPr>
          <p:cNvSpPr/>
          <p:nvPr/>
        </p:nvSpPr>
        <p:spPr>
          <a:xfrm>
            <a:off x="10220596" y="3648919"/>
            <a:ext cx="228600" cy="157780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7AD0886-D486-4F38-9A69-B63DB3CED59B}"/>
              </a:ext>
            </a:extLst>
          </p:cNvPr>
          <p:cNvSpPr/>
          <p:nvPr/>
        </p:nvSpPr>
        <p:spPr>
          <a:xfrm>
            <a:off x="7336557" y="5199739"/>
            <a:ext cx="3360286" cy="4779160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Picture 53">
            <a:extLst>
              <a:ext uri="{FF2B5EF4-FFF2-40B4-BE49-F238E27FC236}">
                <a16:creationId xmlns:a16="http://schemas.microsoft.com/office/drawing/2014/main" id="{6D97250A-5998-4ADE-9412-A08BA4FDEAC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0800000">
            <a:off x="6810091" y="7179442"/>
            <a:ext cx="520700" cy="88900"/>
          </a:xfrm>
          <a:prstGeom prst="rect">
            <a:avLst/>
          </a:prstGeom>
        </p:spPr>
      </p:pic>
      <p:sp>
        <p:nvSpPr>
          <p:cNvPr id="71" name="직사각형 70">
            <a:extLst>
              <a:ext uri="{FF2B5EF4-FFF2-40B4-BE49-F238E27FC236}">
                <a16:creationId xmlns:a16="http://schemas.microsoft.com/office/drawing/2014/main" id="{90BC5F39-3375-4CD9-AC88-AFBB3DB71C58}"/>
              </a:ext>
            </a:extLst>
          </p:cNvPr>
          <p:cNvSpPr/>
          <p:nvPr/>
        </p:nvSpPr>
        <p:spPr>
          <a:xfrm>
            <a:off x="2391043" y="6703403"/>
            <a:ext cx="4395781" cy="1040296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72" name="TextBox 55">
            <a:extLst>
              <a:ext uri="{FF2B5EF4-FFF2-40B4-BE49-F238E27FC236}">
                <a16:creationId xmlns:a16="http://schemas.microsoft.com/office/drawing/2014/main" id="{AE3E8583-F621-4725-93EF-4F30ABAD3465}"/>
              </a:ext>
            </a:extLst>
          </p:cNvPr>
          <p:cNvSpPr txBox="1"/>
          <p:nvPr/>
        </p:nvSpPr>
        <p:spPr>
          <a:xfrm>
            <a:off x="2568843" y="6733773"/>
            <a:ext cx="4116383" cy="95139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상품</a:t>
            </a:r>
            <a:r>
              <a:rPr lang="ko-KR" altLang="en-US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을 클릭하면 해당 상품 페이지로 이동</a:t>
            </a:r>
            <a:endParaRPr lang="en-US" altLang="ko-KR" i="0" strike="noStrike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ctr">
              <a:lnSpc>
                <a:spcPct val="124499"/>
              </a:lnSpc>
            </a:pPr>
            <a:r>
              <a:rPr lang="en-US" altLang="ko-KR" sz="17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</a:t>
            </a:r>
            <a:r>
              <a:rPr lang="ko-KR" altLang="en-US" sz="17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관심목록 상품 개수 표시</a:t>
            </a:r>
            <a:r>
              <a:rPr lang="en-US" altLang="ko-KR" sz="17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  <a:endParaRPr lang="ko-KR" sz="1700" i="0" u="sng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73" name="Picture 53">
            <a:extLst>
              <a:ext uri="{FF2B5EF4-FFF2-40B4-BE49-F238E27FC236}">
                <a16:creationId xmlns:a16="http://schemas.microsoft.com/office/drawing/2014/main" id="{2E40D2EA-E1D0-4D72-933F-2C7F42BCDAF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74138" y="7721417"/>
            <a:ext cx="520700" cy="88900"/>
          </a:xfrm>
          <a:prstGeom prst="rect">
            <a:avLst/>
          </a:prstGeom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3C831E0F-C92C-4819-B4B9-5E39FA6A644A}"/>
              </a:ext>
            </a:extLst>
          </p:cNvPr>
          <p:cNvSpPr/>
          <p:nvPr/>
        </p:nvSpPr>
        <p:spPr>
          <a:xfrm>
            <a:off x="10544442" y="7710379"/>
            <a:ext cx="116723" cy="125394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EB4BB49-3754-4527-8E6E-11869C0CC910}"/>
              </a:ext>
            </a:extLst>
          </p:cNvPr>
          <p:cNvSpPr/>
          <p:nvPr/>
        </p:nvSpPr>
        <p:spPr>
          <a:xfrm>
            <a:off x="11279460" y="7286450"/>
            <a:ext cx="3824283" cy="954957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76" name="TextBox 55">
            <a:extLst>
              <a:ext uri="{FF2B5EF4-FFF2-40B4-BE49-F238E27FC236}">
                <a16:creationId xmlns:a16="http://schemas.microsoft.com/office/drawing/2014/main" id="{BF5DE59F-3332-4DE5-A139-95AEEA828093}"/>
              </a:ext>
            </a:extLst>
          </p:cNvPr>
          <p:cNvSpPr txBox="1"/>
          <p:nvPr/>
        </p:nvSpPr>
        <p:spPr>
          <a:xfrm>
            <a:off x="11279460" y="7261099"/>
            <a:ext cx="3824283" cy="95495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7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상품</a:t>
            </a:r>
            <a:r>
              <a:rPr lang="ko-KR" altLang="en-US" sz="17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을 관심목록에 추가 버튼</a:t>
            </a:r>
            <a:endParaRPr lang="en-US" altLang="ko-KR" sz="1700" i="0" strike="noStrike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ctr">
              <a:lnSpc>
                <a:spcPct val="124499"/>
              </a:lnSpc>
            </a:pPr>
            <a:r>
              <a:rPr lang="en-US" altLang="ko-KR" sz="16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</a:t>
            </a:r>
            <a:r>
              <a:rPr lang="ko-KR" altLang="en-US" sz="16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해당 상품이 관심목록 페이지로 이동</a:t>
            </a:r>
            <a:r>
              <a:rPr lang="en-US" altLang="ko-KR" sz="16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  <a:endParaRPr lang="ko-KR" sz="1600" i="0" u="sng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419F986-9720-4FC2-9CA5-612C4B232360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98" b="43039"/>
          <a:stretch/>
        </p:blipFill>
        <p:spPr>
          <a:xfrm>
            <a:off x="7286959" y="3875278"/>
            <a:ext cx="3458439" cy="1143082"/>
          </a:xfrm>
          <a:prstGeom prst="rect">
            <a:avLst/>
          </a:prstGeom>
        </p:spPr>
      </p:pic>
      <p:sp>
        <p:nvSpPr>
          <p:cNvPr id="63" name="TextBox 37">
            <a:extLst>
              <a:ext uri="{FF2B5EF4-FFF2-40B4-BE49-F238E27FC236}">
                <a16:creationId xmlns:a16="http://schemas.microsoft.com/office/drawing/2014/main" id="{30EEB281-368B-40C2-AD99-6BC2763823A8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STYLE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36470BB-6DAF-48C5-A048-5BBAA3596B6B}"/>
              </a:ext>
            </a:extLst>
          </p:cNvPr>
          <p:cNvSpPr/>
          <p:nvPr/>
        </p:nvSpPr>
        <p:spPr>
          <a:xfrm>
            <a:off x="7278365" y="4007919"/>
            <a:ext cx="3475628" cy="957781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5726B89-3B50-442E-A8FE-F88D418B3151}"/>
              </a:ext>
            </a:extLst>
          </p:cNvPr>
          <p:cNvSpPr/>
          <p:nvPr/>
        </p:nvSpPr>
        <p:spPr>
          <a:xfrm>
            <a:off x="10525009" y="4396963"/>
            <a:ext cx="136156" cy="157780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84AF47B-A348-425E-BA06-235FA36080C1}"/>
              </a:ext>
            </a:extLst>
          </p:cNvPr>
          <p:cNvSpPr/>
          <p:nvPr/>
        </p:nvSpPr>
        <p:spPr>
          <a:xfrm>
            <a:off x="8934254" y="4858382"/>
            <a:ext cx="219539" cy="107317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TextBox 42">
            <a:extLst>
              <a:ext uri="{FF2B5EF4-FFF2-40B4-BE49-F238E27FC236}">
                <a16:creationId xmlns:a16="http://schemas.microsoft.com/office/drawing/2014/main" id="{9B7BE197-63FC-4112-A5D6-E558CD037DE4}"/>
              </a:ext>
            </a:extLst>
          </p:cNvPr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MAIN</a:t>
            </a:r>
          </a:p>
        </p:txBody>
      </p:sp>
    </p:spTree>
    <p:extLst>
      <p:ext uri="{BB962C8B-B14F-4D97-AF65-F5344CB8AC3E}">
        <p14:creationId xmlns:p14="http://schemas.microsoft.com/office/powerpoint/2010/main" val="3633250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5194300" cy="236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메인 페이지</a:t>
            </a:r>
            <a:endParaRPr lang="en-US" altLang="ko-KR" sz="4000" spc="100" dirty="0">
              <a:solidFill>
                <a:srgbClr val="7A2D1B"/>
              </a:solidFill>
              <a:latin typeface="Pretendard Bold"/>
              <a:ea typeface="Pretendard Bold"/>
            </a:endParaRPr>
          </a:p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헤더 </a:t>
            </a:r>
            <a:r>
              <a:rPr lang="en-US" altLang="ko-KR" sz="40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&amp; </a:t>
            </a:r>
            <a:r>
              <a:rPr lang="ko-KR" altLang="en-US" sz="40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메인 슬라이드</a:t>
            </a:r>
            <a:endParaRPr lang="en-US" altLang="ko-KR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4000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[ </a:t>
            </a:r>
            <a:r>
              <a:rPr lang="en-US" sz="40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Video ]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 dirty="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4" name="TextBox 37">
            <a:extLst>
              <a:ext uri="{FF2B5EF4-FFF2-40B4-BE49-F238E27FC236}">
                <a16:creationId xmlns:a16="http://schemas.microsoft.com/office/drawing/2014/main" id="{D644AE9C-5404-4180-BE99-3C79FA7190A7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64D65DC7-F384-466F-95E2-A72B7F5AFAFB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6D5D986C-D9BF-4596-982D-F21A710D9983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82EAA17E-137E-4D6E-A1A4-F3FF0F4D5717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5" name="TextBox 37">
            <a:extLst>
              <a:ext uri="{FF2B5EF4-FFF2-40B4-BE49-F238E27FC236}">
                <a16:creationId xmlns:a16="http://schemas.microsoft.com/office/drawing/2014/main" id="{4CE6CCF8-DE50-458B-9CCA-D40C91F3FF28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  <p:sp>
        <p:nvSpPr>
          <p:cNvPr id="63" name="TextBox 37">
            <a:extLst>
              <a:ext uri="{FF2B5EF4-FFF2-40B4-BE49-F238E27FC236}">
                <a16:creationId xmlns:a16="http://schemas.microsoft.com/office/drawing/2014/main" id="{30EEB281-368B-40C2-AD99-6BC2763823A8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STYLE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68" name="TextBox 42">
            <a:extLst>
              <a:ext uri="{FF2B5EF4-FFF2-40B4-BE49-F238E27FC236}">
                <a16:creationId xmlns:a16="http://schemas.microsoft.com/office/drawing/2014/main" id="{9B7BE197-63FC-4112-A5D6-E558CD037DE4}"/>
              </a:ext>
            </a:extLst>
          </p:cNvPr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MAIN</a:t>
            </a:r>
          </a:p>
        </p:txBody>
      </p:sp>
      <p:pic>
        <p:nvPicPr>
          <p:cNvPr id="25" name="메인(헤더, 슬라이드)">
            <a:hlinkClick r:id="" action="ppaction://media"/>
            <a:extLst>
              <a:ext uri="{FF2B5EF4-FFF2-40B4-BE49-F238E27FC236}">
                <a16:creationId xmlns:a16="http://schemas.microsoft.com/office/drawing/2014/main" id="{5DE66052-E8EF-42CD-AFC0-F035F78DEA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5620717" y="2340956"/>
            <a:ext cx="11883710" cy="6684587"/>
          </a:xfrm>
          <a:prstGeom prst="rect">
            <a:avLst/>
          </a:prstGeom>
          <a:ln w="57150">
            <a:solidFill>
              <a:srgbClr val="7A2D1B"/>
            </a:solidFill>
          </a:ln>
        </p:spPr>
      </p:pic>
    </p:spTree>
    <p:extLst>
      <p:ext uri="{BB962C8B-B14F-4D97-AF65-F5344CB8AC3E}">
        <p14:creationId xmlns:p14="http://schemas.microsoft.com/office/powerpoint/2010/main" val="305500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8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5194300" cy="251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메인 페이지</a:t>
            </a:r>
            <a:endParaRPr lang="en-US" altLang="ko-KR" sz="4000" spc="100" dirty="0">
              <a:solidFill>
                <a:srgbClr val="7A2D1B"/>
              </a:solidFill>
              <a:latin typeface="Pretendard Bold"/>
              <a:ea typeface="Pretendard Bold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TOPBEST</a:t>
            </a:r>
            <a:endParaRPr lang="en-US" altLang="ko-KR" sz="4000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sz="4000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[ </a:t>
            </a:r>
            <a:r>
              <a:rPr lang="en-US" sz="40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Video ]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 dirty="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4" name="TextBox 37">
            <a:extLst>
              <a:ext uri="{FF2B5EF4-FFF2-40B4-BE49-F238E27FC236}">
                <a16:creationId xmlns:a16="http://schemas.microsoft.com/office/drawing/2014/main" id="{D644AE9C-5404-4180-BE99-3C79FA7190A7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64D65DC7-F384-466F-95E2-A72B7F5AFAFB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6D5D986C-D9BF-4596-982D-F21A710D9983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82EAA17E-137E-4D6E-A1A4-F3FF0F4D5717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5" name="TextBox 37">
            <a:extLst>
              <a:ext uri="{FF2B5EF4-FFF2-40B4-BE49-F238E27FC236}">
                <a16:creationId xmlns:a16="http://schemas.microsoft.com/office/drawing/2014/main" id="{4CE6CCF8-DE50-458B-9CCA-D40C91F3FF28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  <p:sp>
        <p:nvSpPr>
          <p:cNvPr id="63" name="TextBox 37">
            <a:extLst>
              <a:ext uri="{FF2B5EF4-FFF2-40B4-BE49-F238E27FC236}">
                <a16:creationId xmlns:a16="http://schemas.microsoft.com/office/drawing/2014/main" id="{30EEB281-368B-40C2-AD99-6BC2763823A8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STYLE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68" name="TextBox 42">
            <a:extLst>
              <a:ext uri="{FF2B5EF4-FFF2-40B4-BE49-F238E27FC236}">
                <a16:creationId xmlns:a16="http://schemas.microsoft.com/office/drawing/2014/main" id="{9B7BE197-63FC-4112-A5D6-E558CD037DE4}"/>
              </a:ext>
            </a:extLst>
          </p:cNvPr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MAIN</a:t>
            </a:r>
          </a:p>
        </p:txBody>
      </p:sp>
      <p:pic>
        <p:nvPicPr>
          <p:cNvPr id="27" name="TOPBEST 슬라이드">
            <a:hlinkClick r:id="" action="ppaction://media"/>
            <a:extLst>
              <a:ext uri="{FF2B5EF4-FFF2-40B4-BE49-F238E27FC236}">
                <a16:creationId xmlns:a16="http://schemas.microsoft.com/office/drawing/2014/main" id="{403B8521-3403-4E70-980C-B6245D1C93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3929300" y="2093653"/>
            <a:ext cx="13549972" cy="4340167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</p:spTree>
    <p:extLst>
      <p:ext uri="{BB962C8B-B14F-4D97-AF65-F5344CB8AC3E}">
        <p14:creationId xmlns:p14="http://schemas.microsoft.com/office/powerpoint/2010/main" val="389046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4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79500"/>
            <a:ext cx="8077199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 dirty="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8" name="TextBox 54">
            <a:extLst>
              <a:ext uri="{FF2B5EF4-FFF2-40B4-BE49-F238E27FC236}">
                <a16:creationId xmlns:a16="http://schemas.microsoft.com/office/drawing/2014/main" id="{C3005058-C86F-431E-B17F-F56FC1923CD6}"/>
              </a:ext>
            </a:extLst>
          </p:cNvPr>
          <p:cNvSpPr txBox="1"/>
          <p:nvPr/>
        </p:nvSpPr>
        <p:spPr>
          <a:xfrm>
            <a:off x="2722299" y="5649410"/>
            <a:ext cx="2632600" cy="140659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81769"/>
              </a:lnSpc>
            </a:pPr>
            <a:r>
              <a:rPr lang="ko-KR" altLang="en-US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▽</a:t>
            </a:r>
            <a:endParaRPr lang="en-US" altLang="ko-KR" sz="1900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lvl="0" algn="ctr">
              <a:lnSpc>
                <a:spcPct val="181769"/>
              </a:lnSpc>
            </a:pPr>
            <a:r>
              <a:rPr lang="en-US" altLang="ko-KR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&lt;img&gt; =&gt; (/&gt;) </a:t>
            </a:r>
            <a:r>
              <a:rPr lang="ko-KR" altLang="en-US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수정</a:t>
            </a:r>
            <a:endParaRPr lang="en-US" altLang="ko-KR" sz="1900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lvl="0" algn="ctr">
              <a:lnSpc>
                <a:spcPct val="181769"/>
              </a:lnSpc>
            </a:pPr>
            <a:r>
              <a:rPr lang="ko-KR" altLang="en-US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▼</a:t>
            </a:r>
            <a:endParaRPr lang="en-US" altLang="ko-KR" sz="1900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46" name="TextBox 37">
            <a:extLst>
              <a:ext uri="{FF2B5EF4-FFF2-40B4-BE49-F238E27FC236}">
                <a16:creationId xmlns:a16="http://schemas.microsoft.com/office/drawing/2014/main" id="{7DA8E3E1-44FF-4400-91B4-67708D480083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49" name="TextBox 37">
            <a:extLst>
              <a:ext uri="{FF2B5EF4-FFF2-40B4-BE49-F238E27FC236}">
                <a16:creationId xmlns:a16="http://schemas.microsoft.com/office/drawing/2014/main" id="{3677D706-5B4A-4B6C-9FE0-1BBF17047669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0" name="TextBox 37">
            <a:extLst>
              <a:ext uri="{FF2B5EF4-FFF2-40B4-BE49-F238E27FC236}">
                <a16:creationId xmlns:a16="http://schemas.microsoft.com/office/drawing/2014/main" id="{AB3B1B02-26C2-4F59-BD20-34466CFB264B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AF2568BA-402F-4789-B924-B63E3878098C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A1FFB95C-9DF9-4C1F-9CF6-8B73C4066CE6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  <p:sp>
        <p:nvSpPr>
          <p:cNvPr id="55" name="TextBox 37">
            <a:extLst>
              <a:ext uri="{FF2B5EF4-FFF2-40B4-BE49-F238E27FC236}">
                <a16:creationId xmlns:a16="http://schemas.microsoft.com/office/drawing/2014/main" id="{FAB74A25-C7FB-4767-AC98-7EBB375FE055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STYLE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5234C56-981A-4FE6-90BE-01BB8BC4070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90" y="3876607"/>
            <a:ext cx="6692019" cy="1644786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5EB670E-0F10-4DBF-96E9-880D0808B46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9087" y="7353442"/>
            <a:ext cx="6755522" cy="1701515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57" name="TextBox 35">
            <a:extLst>
              <a:ext uri="{FF2B5EF4-FFF2-40B4-BE49-F238E27FC236}">
                <a16:creationId xmlns:a16="http://schemas.microsoft.com/office/drawing/2014/main" id="{5889B553-70CC-4F56-8913-EF11A25999F6}"/>
              </a:ext>
            </a:extLst>
          </p:cNvPr>
          <p:cNvSpPr txBox="1"/>
          <p:nvPr/>
        </p:nvSpPr>
        <p:spPr>
          <a:xfrm>
            <a:off x="825500" y="2476500"/>
            <a:ext cx="7975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200" spc="100" dirty="0">
                <a:solidFill>
                  <a:srgbClr val="7A2D1B"/>
                </a:solidFill>
                <a:latin typeface="Pretendard Bold"/>
                <a:ea typeface="Pretendard Bold"/>
              </a:rPr>
              <a:t>메인 페이지</a:t>
            </a:r>
            <a:r>
              <a:rPr lang="en-US" altLang="ko-KR" sz="3200" spc="100" dirty="0">
                <a:solidFill>
                  <a:srgbClr val="7A2D1B"/>
                </a:solidFill>
                <a:latin typeface="Pretendard Bold"/>
                <a:ea typeface="Pretendard Bold"/>
              </a:rPr>
              <a:t> </a:t>
            </a:r>
            <a:r>
              <a:rPr lang="ko-KR" altLang="en-US" sz="3200" spc="100" dirty="0">
                <a:solidFill>
                  <a:srgbClr val="7A2D1B"/>
                </a:solidFill>
                <a:latin typeface="Pretendard Bold"/>
                <a:ea typeface="Pretendard Bold"/>
              </a:rPr>
              <a:t>오류 검사기</a:t>
            </a:r>
            <a:r>
              <a:rPr lang="en-US" altLang="ko-KR" sz="3200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3200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헤더</a:t>
            </a:r>
            <a:r>
              <a:rPr lang="en-US" altLang="ko-KR" sz="3200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3200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푸터 포함</a:t>
            </a:r>
            <a:r>
              <a:rPr lang="en-US" altLang="ko-KR" sz="3200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endParaRPr lang="en-US" altLang="ko-KR" sz="3200" spc="100" dirty="0">
              <a:solidFill>
                <a:srgbClr val="7A2D1B"/>
              </a:solidFill>
              <a:latin typeface="Pretendard Bold"/>
              <a:ea typeface="Pretendard Bold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AB37FAF7-889C-4FD9-A351-FB397481EA8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462714" y="1606743"/>
            <a:ext cx="9126786" cy="8454814"/>
          </a:xfrm>
          <a:prstGeom prst="rect">
            <a:avLst/>
          </a:prstGeom>
        </p:spPr>
      </p:pic>
      <p:sp>
        <p:nvSpPr>
          <p:cNvPr id="54" name="TextBox 42">
            <a:extLst>
              <a:ext uri="{FF2B5EF4-FFF2-40B4-BE49-F238E27FC236}">
                <a16:creationId xmlns:a16="http://schemas.microsoft.com/office/drawing/2014/main" id="{B4EF595C-D2D6-4B74-8188-62AE6E37EC64}"/>
              </a:ext>
            </a:extLst>
          </p:cNvPr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MAIN</a:t>
            </a:r>
          </a:p>
        </p:txBody>
      </p:sp>
    </p:spTree>
    <p:extLst>
      <p:ext uri="{BB962C8B-B14F-4D97-AF65-F5344CB8AC3E}">
        <p14:creationId xmlns:p14="http://schemas.microsoft.com/office/powerpoint/2010/main" val="2691079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79500"/>
            <a:ext cx="8077199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 dirty="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6" name="TextBox 37">
            <a:extLst>
              <a:ext uri="{FF2B5EF4-FFF2-40B4-BE49-F238E27FC236}">
                <a16:creationId xmlns:a16="http://schemas.microsoft.com/office/drawing/2014/main" id="{7DA8E3E1-44FF-4400-91B4-67708D480083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49" name="TextBox 37">
            <a:extLst>
              <a:ext uri="{FF2B5EF4-FFF2-40B4-BE49-F238E27FC236}">
                <a16:creationId xmlns:a16="http://schemas.microsoft.com/office/drawing/2014/main" id="{3677D706-5B4A-4B6C-9FE0-1BBF17047669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0" name="TextBox 37">
            <a:extLst>
              <a:ext uri="{FF2B5EF4-FFF2-40B4-BE49-F238E27FC236}">
                <a16:creationId xmlns:a16="http://schemas.microsoft.com/office/drawing/2014/main" id="{AB3B1B02-26C2-4F59-BD20-34466CFB264B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AF2568BA-402F-4789-B924-B63E3878098C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A1FFB95C-9DF9-4C1F-9CF6-8B73C4066CE6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  <p:sp>
        <p:nvSpPr>
          <p:cNvPr id="55" name="TextBox 37">
            <a:extLst>
              <a:ext uri="{FF2B5EF4-FFF2-40B4-BE49-F238E27FC236}">
                <a16:creationId xmlns:a16="http://schemas.microsoft.com/office/drawing/2014/main" id="{FAB74A25-C7FB-4767-AC98-7EBB375FE055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STYLE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7" name="TextBox 35">
            <a:extLst>
              <a:ext uri="{FF2B5EF4-FFF2-40B4-BE49-F238E27FC236}">
                <a16:creationId xmlns:a16="http://schemas.microsoft.com/office/drawing/2014/main" id="{5889B553-70CC-4F56-8913-EF11A25999F6}"/>
              </a:ext>
            </a:extLst>
          </p:cNvPr>
          <p:cNvSpPr txBox="1"/>
          <p:nvPr/>
        </p:nvSpPr>
        <p:spPr>
          <a:xfrm>
            <a:off x="825500" y="2476500"/>
            <a:ext cx="7975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메인 </a:t>
            </a:r>
            <a:r>
              <a:rPr lang="en-US" altLang="ko-KR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CSS </a:t>
            </a: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오류 검사기</a:t>
            </a:r>
            <a:endParaRPr lang="en-US" altLang="ko-KR" sz="4000" spc="100" dirty="0">
              <a:solidFill>
                <a:srgbClr val="7A2D1B"/>
              </a:solidFill>
              <a:latin typeface="Pretendard Bold"/>
              <a:ea typeface="Pretendard Bold"/>
            </a:endParaRPr>
          </a:p>
        </p:txBody>
      </p:sp>
      <p:sp>
        <p:nvSpPr>
          <p:cNvPr id="47" name="TextBox 42">
            <a:extLst>
              <a:ext uri="{FF2B5EF4-FFF2-40B4-BE49-F238E27FC236}">
                <a16:creationId xmlns:a16="http://schemas.microsoft.com/office/drawing/2014/main" id="{BC525591-4D7D-4F1F-B47B-D1A166065A53}"/>
              </a:ext>
            </a:extLst>
          </p:cNvPr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MAIN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993A6B4-23E7-47AF-9B18-8047C5DF958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91093" y="1614496"/>
            <a:ext cx="9222332" cy="350200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95145E5-90A3-45E3-8FF6-0458226B8525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b="23804"/>
          <a:stretch/>
        </p:blipFill>
        <p:spPr>
          <a:xfrm>
            <a:off x="8336629" y="6890134"/>
            <a:ext cx="7237812" cy="134715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5CDEA84-77A7-459F-9893-C8B20421C53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26434" y="5197499"/>
            <a:ext cx="6938079" cy="154620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4FDC64A-09CC-4FA6-8A2A-4277260EB97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91093" y="8437666"/>
            <a:ext cx="7237812" cy="1470181"/>
          </a:xfrm>
          <a:prstGeom prst="rect">
            <a:avLst/>
          </a:prstGeom>
        </p:spPr>
      </p:pic>
      <p:sp>
        <p:nvSpPr>
          <p:cNvPr id="54" name="TextBox 35">
            <a:extLst>
              <a:ext uri="{FF2B5EF4-FFF2-40B4-BE49-F238E27FC236}">
                <a16:creationId xmlns:a16="http://schemas.microsoft.com/office/drawing/2014/main" id="{1A99F940-D42C-48AE-B369-A260CE8B04B1}"/>
              </a:ext>
            </a:extLst>
          </p:cNvPr>
          <p:cNvSpPr txBox="1"/>
          <p:nvPr/>
        </p:nvSpPr>
        <p:spPr>
          <a:xfrm>
            <a:off x="812800" y="3390900"/>
            <a:ext cx="7059318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3000" spc="100" dirty="0">
                <a:solidFill>
                  <a:srgbClr val="7A2D1B"/>
                </a:solidFill>
                <a:latin typeface="Pretendard Bold"/>
                <a:ea typeface="Pretendard Bold"/>
              </a:rPr>
              <a:t>( topbest,</a:t>
            </a:r>
            <a:r>
              <a:rPr lang="ko-KR" altLang="en-US" sz="3000" spc="100" dirty="0">
                <a:solidFill>
                  <a:srgbClr val="7A2D1B"/>
                </a:solidFill>
                <a:latin typeface="Pretendard Bold"/>
                <a:ea typeface="Pretendard Bold"/>
              </a:rPr>
              <a:t> </a:t>
            </a:r>
            <a:r>
              <a:rPr lang="en-US" altLang="ko-KR" sz="3000" spc="100" dirty="0">
                <a:solidFill>
                  <a:srgbClr val="7A2D1B"/>
                </a:solidFill>
                <a:latin typeface="Pretendard Bold"/>
                <a:ea typeface="Pretendard Bold"/>
              </a:rPr>
              <a:t>silde,</a:t>
            </a:r>
            <a:r>
              <a:rPr lang="ko-KR" altLang="en-US" sz="3000" spc="100" dirty="0">
                <a:solidFill>
                  <a:srgbClr val="7A2D1B"/>
                </a:solidFill>
                <a:latin typeface="Pretendard Bold"/>
                <a:ea typeface="Pretendard Bold"/>
              </a:rPr>
              <a:t> </a:t>
            </a:r>
            <a:r>
              <a:rPr lang="en-US" altLang="ko-KR" sz="3000" spc="100" dirty="0">
                <a:solidFill>
                  <a:srgbClr val="7A2D1B"/>
                </a:solidFill>
                <a:latin typeface="Pretendard Bold"/>
                <a:ea typeface="Pretendard Bold"/>
              </a:rPr>
              <a:t>NEW10, SALE50 )</a:t>
            </a:r>
          </a:p>
        </p:txBody>
      </p:sp>
    </p:spTree>
    <p:extLst>
      <p:ext uri="{BB962C8B-B14F-4D97-AF65-F5344CB8AC3E}">
        <p14:creationId xmlns:p14="http://schemas.microsoft.com/office/powerpoint/2010/main" val="2350365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7975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회원가입 페이지</a:t>
            </a:r>
            <a:r>
              <a:rPr lang="en-US" altLang="ko-KR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 </a:t>
            </a:r>
            <a:r>
              <a:rPr lang="ko-KR" altLang="en-US" sz="4000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레이아웃 적용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 dirty="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1071BA0-2C41-4A4D-A856-486E3EC1E727}"/>
              </a:ext>
            </a:extLst>
          </p:cNvPr>
          <p:cNvGrpSpPr/>
          <p:nvPr/>
        </p:nvGrpSpPr>
        <p:grpSpPr>
          <a:xfrm rot="16200000">
            <a:off x="8511540" y="6173486"/>
            <a:ext cx="579120" cy="561308"/>
            <a:chOff x="8797290" y="5220767"/>
            <a:chExt cx="723900" cy="587234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1E8F505A-F6BC-4A21-B295-882DBC8DD6A5}"/>
                </a:ext>
              </a:extLst>
            </p:cNvPr>
            <p:cNvSpPr/>
            <p:nvPr/>
          </p:nvSpPr>
          <p:spPr>
            <a:xfrm>
              <a:off x="8797290" y="5220767"/>
              <a:ext cx="723900" cy="587234"/>
            </a:xfrm>
            <a:prstGeom prst="roundRect">
              <a:avLst/>
            </a:prstGeom>
            <a:solidFill>
              <a:srgbClr val="7A2D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화살표: 아래쪽 46">
              <a:extLst>
                <a:ext uri="{FF2B5EF4-FFF2-40B4-BE49-F238E27FC236}">
                  <a16:creationId xmlns:a16="http://schemas.microsoft.com/office/drawing/2014/main" id="{61954C18-88F3-441F-B5C6-18BB57E6CC63}"/>
                </a:ext>
              </a:extLst>
            </p:cNvPr>
            <p:cNvSpPr/>
            <p:nvPr/>
          </p:nvSpPr>
          <p:spPr>
            <a:xfrm>
              <a:off x="8957572" y="5359580"/>
              <a:ext cx="372856" cy="315690"/>
            </a:xfrm>
            <a:prstGeom prst="downArrow">
              <a:avLst/>
            </a:prstGeom>
            <a:solidFill>
              <a:srgbClr val="FF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2" name="TextBox 37">
            <a:extLst>
              <a:ext uri="{FF2B5EF4-FFF2-40B4-BE49-F238E27FC236}">
                <a16:creationId xmlns:a16="http://schemas.microsoft.com/office/drawing/2014/main" id="{B66F9EDE-E5A5-4CC0-879B-DF7E9B4422EF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6944713B-55BA-4A77-9CDE-B540225FAC6B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5" name="TextBox 37">
            <a:extLst>
              <a:ext uri="{FF2B5EF4-FFF2-40B4-BE49-F238E27FC236}">
                <a16:creationId xmlns:a16="http://schemas.microsoft.com/office/drawing/2014/main" id="{7D30F5B8-463D-4E23-9A0A-337C4758A4BD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7" name="TextBox 37">
            <a:extLst>
              <a:ext uri="{FF2B5EF4-FFF2-40B4-BE49-F238E27FC236}">
                <a16:creationId xmlns:a16="http://schemas.microsoft.com/office/drawing/2014/main" id="{2F4D7C42-DDD1-4D06-8F0F-2521F5DC3E98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8" name="TextBox 37">
            <a:extLst>
              <a:ext uri="{FF2B5EF4-FFF2-40B4-BE49-F238E27FC236}">
                <a16:creationId xmlns:a16="http://schemas.microsoft.com/office/drawing/2014/main" id="{D9168856-0794-4ED6-8A2E-13AF1DA215FE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  <p:sp>
        <p:nvSpPr>
          <p:cNvPr id="59" name="TextBox 37">
            <a:extLst>
              <a:ext uri="{FF2B5EF4-FFF2-40B4-BE49-F238E27FC236}">
                <a16:creationId xmlns:a16="http://schemas.microsoft.com/office/drawing/2014/main" id="{73BFB393-19EE-4EF6-909F-FCFC818B5AC3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STYLE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9038932-2019-4B63-9F57-BE3111B8897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3733799"/>
            <a:ext cx="7112000" cy="5926667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DF67EB4-7CF6-4EFB-A279-E6C3759B2C7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700" y="3713008"/>
            <a:ext cx="7683500" cy="5968933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53" name="TextBox 42">
            <a:extLst>
              <a:ext uri="{FF2B5EF4-FFF2-40B4-BE49-F238E27FC236}">
                <a16:creationId xmlns:a16="http://schemas.microsoft.com/office/drawing/2014/main" id="{DC5F8CAE-89B0-4320-AAD5-901237FB9541}"/>
              </a:ext>
            </a:extLst>
          </p:cNvPr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JOIN</a:t>
            </a:r>
          </a:p>
        </p:txBody>
      </p:sp>
    </p:spTree>
    <p:extLst>
      <p:ext uri="{BB962C8B-B14F-4D97-AF65-F5344CB8AC3E}">
        <p14:creationId xmlns:p14="http://schemas.microsoft.com/office/powerpoint/2010/main" val="3498963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 dirty="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489200" y="685074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 dirty="0">
                <a:solidFill>
                  <a:srgbClr val="A0694A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TITLE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4" name="Picture 25">
            <a:extLst>
              <a:ext uri="{FF2B5EF4-FFF2-40B4-BE49-F238E27FC236}">
                <a16:creationId xmlns:a16="http://schemas.microsoft.com/office/drawing/2014/main" id="{80BD57FC-CF0A-428E-944E-D38868D95E2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689100" cy="355600"/>
          </a:xfrm>
          <a:prstGeom prst="rect">
            <a:avLst/>
          </a:prstGeom>
        </p:spPr>
      </p:pic>
      <p:pic>
        <p:nvPicPr>
          <p:cNvPr id="55" name="Picture 27">
            <a:extLst>
              <a:ext uri="{FF2B5EF4-FFF2-40B4-BE49-F238E27FC236}">
                <a16:creationId xmlns:a16="http://schemas.microsoft.com/office/drawing/2014/main" id="{A3D2306A-0A28-40C1-8A2E-63781F207D5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07000" y="2501900"/>
            <a:ext cx="7861300" cy="5842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7" name="Picture 28">
            <a:extLst>
              <a:ext uri="{FF2B5EF4-FFF2-40B4-BE49-F238E27FC236}">
                <a16:creationId xmlns:a16="http://schemas.microsoft.com/office/drawing/2014/main" id="{72A4AC96-3803-4D50-A135-6DDC70828B0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19700" y="2514600"/>
            <a:ext cx="7861300" cy="596900"/>
          </a:xfrm>
          <a:prstGeom prst="rect">
            <a:avLst/>
          </a:prstGeom>
        </p:spPr>
      </p:pic>
      <p:pic>
        <p:nvPicPr>
          <p:cNvPr id="58" name="Picture 30">
            <a:extLst>
              <a:ext uri="{FF2B5EF4-FFF2-40B4-BE49-F238E27FC236}">
                <a16:creationId xmlns:a16="http://schemas.microsoft.com/office/drawing/2014/main" id="{E6611098-17DC-4285-9EAE-A1087B294C2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611100" y="2654300"/>
            <a:ext cx="330200" cy="330200"/>
          </a:xfrm>
          <a:prstGeom prst="rect">
            <a:avLst/>
          </a:prstGeom>
        </p:spPr>
      </p:pic>
      <p:pic>
        <p:nvPicPr>
          <p:cNvPr id="59" name="Picture 32">
            <a:extLst>
              <a:ext uri="{FF2B5EF4-FFF2-40B4-BE49-F238E27FC236}">
                <a16:creationId xmlns:a16="http://schemas.microsoft.com/office/drawing/2014/main" id="{D67715CD-0201-4AC7-BF1C-B6C9DEA7E63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8900000">
            <a:off x="12636500" y="2806700"/>
            <a:ext cx="266700" cy="25400"/>
          </a:xfrm>
          <a:prstGeom prst="rect">
            <a:avLst/>
          </a:prstGeom>
        </p:spPr>
      </p:pic>
      <p:pic>
        <p:nvPicPr>
          <p:cNvPr id="60" name="Picture 33">
            <a:extLst>
              <a:ext uri="{FF2B5EF4-FFF2-40B4-BE49-F238E27FC236}">
                <a16:creationId xmlns:a16="http://schemas.microsoft.com/office/drawing/2014/main" id="{151C64BB-7817-43A4-ABBB-A2084DED567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2636500" y="2806700"/>
            <a:ext cx="266700" cy="25400"/>
          </a:xfrm>
          <a:prstGeom prst="rect">
            <a:avLst/>
          </a:prstGeom>
        </p:spPr>
      </p:pic>
      <p:sp>
        <p:nvSpPr>
          <p:cNvPr id="62" name="TextBox 34">
            <a:extLst>
              <a:ext uri="{FF2B5EF4-FFF2-40B4-BE49-F238E27FC236}">
                <a16:creationId xmlns:a16="http://schemas.microsoft.com/office/drawing/2014/main" id="{378FF2D2-64A6-4633-8DA9-046B3F963A4C}"/>
              </a:ext>
            </a:extLst>
          </p:cNvPr>
          <p:cNvSpPr txBox="1"/>
          <p:nvPr/>
        </p:nvSpPr>
        <p:spPr>
          <a:xfrm>
            <a:off x="6870700" y="2590800"/>
            <a:ext cx="45593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‘ LOGO ‘</a:t>
            </a:r>
            <a:endParaRPr lang="en-US" sz="2500" b="0" i="0" u="none" strike="noStrike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63" name="Picture 35">
            <a:extLst>
              <a:ext uri="{FF2B5EF4-FFF2-40B4-BE49-F238E27FC236}">
                <a16:creationId xmlns:a16="http://schemas.microsoft.com/office/drawing/2014/main" id="{4F3F60C6-4062-45DA-8294-AE2993FDD01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57900" y="3263900"/>
            <a:ext cx="6172200" cy="4318000"/>
          </a:xfrm>
          <a:prstGeom prst="rect">
            <a:avLst/>
          </a:prstGeom>
        </p:spPr>
      </p:pic>
      <p:sp>
        <p:nvSpPr>
          <p:cNvPr id="64" name="TextBox 36">
            <a:extLst>
              <a:ext uri="{FF2B5EF4-FFF2-40B4-BE49-F238E27FC236}">
                <a16:creationId xmlns:a16="http://schemas.microsoft.com/office/drawing/2014/main" id="{29E8F857-1981-40A9-9475-B025C8B345C5}"/>
              </a:ext>
            </a:extLst>
          </p:cNvPr>
          <p:cNvSpPr txBox="1"/>
          <p:nvPr/>
        </p:nvSpPr>
        <p:spPr>
          <a:xfrm>
            <a:off x="889000" y="2082800"/>
            <a:ext cx="1562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LOGO</a:t>
            </a:r>
          </a:p>
        </p:txBody>
      </p:sp>
      <p:sp>
        <p:nvSpPr>
          <p:cNvPr id="65" name="TextBox 37">
            <a:extLst>
              <a:ext uri="{FF2B5EF4-FFF2-40B4-BE49-F238E27FC236}">
                <a16:creationId xmlns:a16="http://schemas.microsoft.com/office/drawing/2014/main" id="{B06EC493-D2D7-4C81-AF06-283C64E58AA7}"/>
              </a:ext>
            </a:extLst>
          </p:cNvPr>
          <p:cNvSpPr txBox="1"/>
          <p:nvPr/>
        </p:nvSpPr>
        <p:spPr>
          <a:xfrm>
            <a:off x="825500" y="2476500"/>
            <a:ext cx="4622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5000" b="0" i="0" u="none" strike="noStrike" spc="100" dirty="0">
                <a:solidFill>
                  <a:srgbClr val="7A2D1B"/>
                </a:solidFill>
                <a:ea typeface="Pretendard Bold"/>
              </a:rPr>
              <a:t>로고</a:t>
            </a:r>
          </a:p>
        </p:txBody>
      </p:sp>
      <p:sp>
        <p:nvSpPr>
          <p:cNvPr id="67" name="TextBox 34">
            <a:extLst>
              <a:ext uri="{FF2B5EF4-FFF2-40B4-BE49-F238E27FC236}">
                <a16:creationId xmlns:a16="http://schemas.microsoft.com/office/drawing/2014/main" id="{C1C6AE1A-DE58-4485-B53D-C54D6B058A49}"/>
              </a:ext>
            </a:extLst>
          </p:cNvPr>
          <p:cNvSpPr txBox="1"/>
          <p:nvPr/>
        </p:nvSpPr>
        <p:spPr>
          <a:xfrm>
            <a:off x="825500" y="3333749"/>
            <a:ext cx="4622800" cy="219075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50000"/>
              </a:lnSpc>
            </a:pPr>
            <a:r>
              <a:rPr lang="ko-KR" altLang="en-US" sz="25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브랜드 이름 </a:t>
            </a:r>
            <a:r>
              <a:rPr lang="en-US" altLang="ko-KR" sz="25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: DAYFUL</a:t>
            </a:r>
          </a:p>
          <a:p>
            <a:pPr lvl="0">
              <a:lnSpc>
                <a:spcPct val="150000"/>
              </a:lnSpc>
            </a:pPr>
            <a:r>
              <a:rPr lang="ko-KR" altLang="en-US" sz="25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문구 </a:t>
            </a:r>
            <a:r>
              <a:rPr lang="en-US" altLang="ko-KR" sz="25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: </a:t>
            </a:r>
            <a:r>
              <a:rPr lang="ko-KR" altLang="en-US" sz="25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하루를 가득 채운다</a:t>
            </a:r>
            <a:endParaRPr lang="en-US" altLang="ko-KR" sz="25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25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색상 </a:t>
            </a:r>
            <a:r>
              <a:rPr lang="en-US" altLang="ko-KR" sz="25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: #000000 (</a:t>
            </a:r>
            <a:r>
              <a:rPr lang="ko-KR" altLang="en-US" sz="25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블랙</a:t>
            </a:r>
            <a:r>
              <a:rPr lang="en-US" altLang="ko-KR" sz="25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)</a:t>
            </a:r>
          </a:p>
          <a:p>
            <a:pPr lvl="0">
              <a:lnSpc>
                <a:spcPct val="116199"/>
              </a:lnSpc>
            </a:pPr>
            <a:endParaRPr lang="en-US" altLang="ko-KR" sz="25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0" name="TextBox 37">
            <a:extLst>
              <a:ext uri="{FF2B5EF4-FFF2-40B4-BE49-F238E27FC236}">
                <a16:creationId xmlns:a16="http://schemas.microsoft.com/office/drawing/2014/main" id="{9C99FC31-961D-4ECE-9497-0F9EAE604F9B}"/>
              </a:ext>
            </a:extLst>
          </p:cNvPr>
          <p:cNvSpPr txBox="1"/>
          <p:nvPr/>
        </p:nvSpPr>
        <p:spPr>
          <a:xfrm>
            <a:off x="3657600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u="sng" spc="-100" dirty="0">
                <a:solidFill>
                  <a:srgbClr val="7A2D1B"/>
                </a:solidFill>
                <a:latin typeface="Pretendard ExtraBold"/>
              </a:rPr>
              <a:t>STYLE</a:t>
            </a:r>
            <a:endParaRPr lang="en-US" sz="2200" i="0" u="sng" strike="noStrike" spc="-100" dirty="0">
              <a:solidFill>
                <a:srgbClr val="7A2D1B"/>
              </a:solidFill>
              <a:latin typeface="Pretendard ExtraBold"/>
            </a:endParaRPr>
          </a:p>
        </p:txBody>
      </p:sp>
      <p:sp>
        <p:nvSpPr>
          <p:cNvPr id="79" name="TextBox 37">
            <a:extLst>
              <a:ext uri="{FF2B5EF4-FFF2-40B4-BE49-F238E27FC236}">
                <a16:creationId xmlns:a16="http://schemas.microsoft.com/office/drawing/2014/main" id="{8A02AAA7-E37C-43CC-96D5-7930809F8422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80" name="TextBox 37">
            <a:extLst>
              <a:ext uri="{FF2B5EF4-FFF2-40B4-BE49-F238E27FC236}">
                <a16:creationId xmlns:a16="http://schemas.microsoft.com/office/drawing/2014/main" id="{4CBB4638-A47B-4D2F-9323-C60344D3985C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81" name="TextBox 37">
            <a:extLst>
              <a:ext uri="{FF2B5EF4-FFF2-40B4-BE49-F238E27FC236}">
                <a16:creationId xmlns:a16="http://schemas.microsoft.com/office/drawing/2014/main" id="{4D5CF161-DDAA-4638-B8BA-A3BD4B7AF4E1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82" name="TextBox 37">
            <a:extLst>
              <a:ext uri="{FF2B5EF4-FFF2-40B4-BE49-F238E27FC236}">
                <a16:creationId xmlns:a16="http://schemas.microsoft.com/office/drawing/2014/main" id="{3DF69566-41C6-4D01-8350-57D253575782}"/>
              </a:ext>
            </a:extLst>
          </p:cNvPr>
          <p:cNvSpPr txBox="1"/>
          <p:nvPr/>
        </p:nvSpPr>
        <p:spPr>
          <a:xfrm>
            <a:off x="10704286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PAGES</a:t>
            </a:r>
          </a:p>
        </p:txBody>
      </p:sp>
    </p:spTree>
    <p:extLst>
      <p:ext uri="{BB962C8B-B14F-4D97-AF65-F5344CB8AC3E}">
        <p14:creationId xmlns:p14="http://schemas.microsoft.com/office/powerpoint/2010/main" val="1451764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7975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회원가입 페이지</a:t>
            </a:r>
            <a:r>
              <a:rPr lang="en-US" altLang="ko-KR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 </a:t>
            </a: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구성요소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 dirty="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2" name="TextBox 37">
            <a:extLst>
              <a:ext uri="{FF2B5EF4-FFF2-40B4-BE49-F238E27FC236}">
                <a16:creationId xmlns:a16="http://schemas.microsoft.com/office/drawing/2014/main" id="{B66F9EDE-E5A5-4CC0-879B-DF7E9B4422EF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6944713B-55BA-4A77-9CDE-B540225FAC6B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5" name="TextBox 37">
            <a:extLst>
              <a:ext uri="{FF2B5EF4-FFF2-40B4-BE49-F238E27FC236}">
                <a16:creationId xmlns:a16="http://schemas.microsoft.com/office/drawing/2014/main" id="{7D30F5B8-463D-4E23-9A0A-337C4758A4BD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7" name="TextBox 37">
            <a:extLst>
              <a:ext uri="{FF2B5EF4-FFF2-40B4-BE49-F238E27FC236}">
                <a16:creationId xmlns:a16="http://schemas.microsoft.com/office/drawing/2014/main" id="{2F4D7C42-DDD1-4D06-8F0F-2521F5DC3E98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8" name="TextBox 37">
            <a:extLst>
              <a:ext uri="{FF2B5EF4-FFF2-40B4-BE49-F238E27FC236}">
                <a16:creationId xmlns:a16="http://schemas.microsoft.com/office/drawing/2014/main" id="{D9168856-0794-4ED6-8A2E-13AF1DA215FE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  <p:sp>
        <p:nvSpPr>
          <p:cNvPr id="59" name="TextBox 37">
            <a:extLst>
              <a:ext uri="{FF2B5EF4-FFF2-40B4-BE49-F238E27FC236}">
                <a16:creationId xmlns:a16="http://schemas.microsoft.com/office/drawing/2014/main" id="{73BFB393-19EE-4EF6-909F-FCFC818B5AC3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STYLE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DF67EB4-7CF6-4EFB-A279-E6C3759B2C7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364" y="3624943"/>
            <a:ext cx="7683500" cy="5968933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9B08307F-7240-4E60-ADD3-7B6661F8053B}"/>
              </a:ext>
            </a:extLst>
          </p:cNvPr>
          <p:cNvSpPr/>
          <p:nvPr/>
        </p:nvSpPr>
        <p:spPr>
          <a:xfrm>
            <a:off x="8333014" y="4590190"/>
            <a:ext cx="2119086" cy="273910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FCA5DE5-2ED0-4E93-B678-AE6F39CA15D1}"/>
              </a:ext>
            </a:extLst>
          </p:cNvPr>
          <p:cNvSpPr/>
          <p:nvPr/>
        </p:nvSpPr>
        <p:spPr>
          <a:xfrm>
            <a:off x="8333014" y="4993844"/>
            <a:ext cx="2119086" cy="1165655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2193CB8-353E-47AE-A498-1B5D43D42BB8}"/>
              </a:ext>
            </a:extLst>
          </p:cNvPr>
          <p:cNvSpPr/>
          <p:nvPr/>
        </p:nvSpPr>
        <p:spPr>
          <a:xfrm>
            <a:off x="8364764" y="6485729"/>
            <a:ext cx="169636" cy="139699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9538EDD-C47E-4515-A553-0DB0069E8E1A}"/>
              </a:ext>
            </a:extLst>
          </p:cNvPr>
          <p:cNvSpPr/>
          <p:nvPr/>
        </p:nvSpPr>
        <p:spPr>
          <a:xfrm>
            <a:off x="8929687" y="7347740"/>
            <a:ext cx="304800" cy="121920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BA720A9-5993-4F83-B762-BFA1459E0541}"/>
              </a:ext>
            </a:extLst>
          </p:cNvPr>
          <p:cNvSpPr/>
          <p:nvPr/>
        </p:nvSpPr>
        <p:spPr>
          <a:xfrm>
            <a:off x="9210676" y="8219281"/>
            <a:ext cx="304800" cy="121920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5AD3BDF-73E4-4084-97CD-2175E673A78C}"/>
              </a:ext>
            </a:extLst>
          </p:cNvPr>
          <p:cNvSpPr/>
          <p:nvPr/>
        </p:nvSpPr>
        <p:spPr>
          <a:xfrm>
            <a:off x="8958259" y="9086060"/>
            <a:ext cx="345283" cy="259553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A295813-894C-4F73-BF87-173DA42547D9}"/>
              </a:ext>
            </a:extLst>
          </p:cNvPr>
          <p:cNvSpPr/>
          <p:nvPr/>
        </p:nvSpPr>
        <p:spPr>
          <a:xfrm>
            <a:off x="8333014" y="9372363"/>
            <a:ext cx="2119086" cy="157079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8" name="Picture 53">
            <a:extLst>
              <a:ext uri="{FF2B5EF4-FFF2-40B4-BE49-F238E27FC236}">
                <a16:creationId xmlns:a16="http://schemas.microsoft.com/office/drawing/2014/main" id="{9F3B7248-E9B4-460D-B851-509183B18F2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466929" y="4686300"/>
            <a:ext cx="520700" cy="88900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1AD333F7-06F2-49B4-B6B0-CC1DBA54A607}"/>
              </a:ext>
            </a:extLst>
          </p:cNvPr>
          <p:cNvSpPr/>
          <p:nvPr/>
        </p:nvSpPr>
        <p:spPr>
          <a:xfrm>
            <a:off x="11034985" y="4457604"/>
            <a:ext cx="4138340" cy="536240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70" name="TextBox 55">
            <a:extLst>
              <a:ext uri="{FF2B5EF4-FFF2-40B4-BE49-F238E27FC236}">
                <a16:creationId xmlns:a16="http://schemas.microsoft.com/office/drawing/2014/main" id="{9F96E882-34B7-47A3-9E19-34C8ADF8DABC}"/>
              </a:ext>
            </a:extLst>
          </p:cNvPr>
          <p:cNvSpPr txBox="1"/>
          <p:nvPr/>
        </p:nvSpPr>
        <p:spPr>
          <a:xfrm>
            <a:off x="11034985" y="4473575"/>
            <a:ext cx="4138339" cy="49174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6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네이버</a:t>
            </a:r>
            <a:r>
              <a:rPr lang="en-US" altLang="ko-KR" sz="16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6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카카오 회원가입 버튼</a:t>
            </a:r>
            <a:endParaRPr lang="en-US" altLang="ko-KR" sz="16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71" name="Picture 53">
            <a:extLst>
              <a:ext uri="{FF2B5EF4-FFF2-40B4-BE49-F238E27FC236}">
                <a16:creationId xmlns:a16="http://schemas.microsoft.com/office/drawing/2014/main" id="{0DDF49F5-5497-4395-88B6-B8A8FF949FF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0800000">
            <a:off x="7821839" y="5528024"/>
            <a:ext cx="520700" cy="88900"/>
          </a:xfrm>
          <a:prstGeom prst="rect">
            <a:avLst/>
          </a:prstGeom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2BCF4432-625A-4265-A84F-0A25569DEADA}"/>
              </a:ext>
            </a:extLst>
          </p:cNvPr>
          <p:cNvSpPr/>
          <p:nvPr/>
        </p:nvSpPr>
        <p:spPr>
          <a:xfrm>
            <a:off x="4876800" y="5306892"/>
            <a:ext cx="2921772" cy="490658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73" name="TextBox 55">
            <a:extLst>
              <a:ext uri="{FF2B5EF4-FFF2-40B4-BE49-F238E27FC236}">
                <a16:creationId xmlns:a16="http://schemas.microsoft.com/office/drawing/2014/main" id="{7DFA9A14-9616-451B-AAEF-72993189E635}"/>
              </a:ext>
            </a:extLst>
          </p:cNvPr>
          <p:cNvSpPr txBox="1"/>
          <p:nvPr/>
        </p:nvSpPr>
        <p:spPr>
          <a:xfrm>
            <a:off x="5003800" y="5327737"/>
            <a:ext cx="2693174" cy="44566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사용자 정보 입력란</a:t>
            </a:r>
            <a:endParaRPr lang="en-US" altLang="ko-KR" i="0" strike="noStrike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74" name="Picture 53">
            <a:extLst>
              <a:ext uri="{FF2B5EF4-FFF2-40B4-BE49-F238E27FC236}">
                <a16:creationId xmlns:a16="http://schemas.microsoft.com/office/drawing/2014/main" id="{5642200F-3A1F-411B-BEA9-D7676DF437A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0800000">
            <a:off x="7831364" y="6505924"/>
            <a:ext cx="520700" cy="88900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647D67D0-4FDD-489F-A958-C5B72294A389}"/>
              </a:ext>
            </a:extLst>
          </p:cNvPr>
          <p:cNvSpPr/>
          <p:nvPr/>
        </p:nvSpPr>
        <p:spPr>
          <a:xfrm>
            <a:off x="4886325" y="6284792"/>
            <a:ext cx="2921772" cy="490658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76" name="TextBox 55">
            <a:extLst>
              <a:ext uri="{FF2B5EF4-FFF2-40B4-BE49-F238E27FC236}">
                <a16:creationId xmlns:a16="http://schemas.microsoft.com/office/drawing/2014/main" id="{BDED22BC-DA5D-4D9F-9D26-5CDEF18E6388}"/>
              </a:ext>
            </a:extLst>
          </p:cNvPr>
          <p:cNvSpPr txBox="1"/>
          <p:nvPr/>
        </p:nvSpPr>
        <p:spPr>
          <a:xfrm>
            <a:off x="5013325" y="6305637"/>
            <a:ext cx="2693174" cy="44566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체크란 전체 체크 </a:t>
            </a:r>
            <a:r>
              <a:rPr lang="ko-KR" altLang="en-US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√</a:t>
            </a:r>
            <a:endParaRPr lang="en-US" altLang="ko-KR" i="0" strike="noStrike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80" name="Picture 53">
            <a:extLst>
              <a:ext uri="{FF2B5EF4-FFF2-40B4-BE49-F238E27FC236}">
                <a16:creationId xmlns:a16="http://schemas.microsoft.com/office/drawing/2014/main" id="{B38BED56-EB81-4095-A647-7FC88518099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32549" y="8235810"/>
            <a:ext cx="520700" cy="88900"/>
          </a:xfrm>
          <a:prstGeom prst="rect">
            <a:avLst/>
          </a:prstGeom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CD1A4ADB-BEE4-4B55-8AF1-FB03B981B98A}"/>
              </a:ext>
            </a:extLst>
          </p:cNvPr>
          <p:cNvSpPr/>
          <p:nvPr/>
        </p:nvSpPr>
        <p:spPr>
          <a:xfrm>
            <a:off x="10100605" y="8007114"/>
            <a:ext cx="2700995" cy="536240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82" name="TextBox 55">
            <a:extLst>
              <a:ext uri="{FF2B5EF4-FFF2-40B4-BE49-F238E27FC236}">
                <a16:creationId xmlns:a16="http://schemas.microsoft.com/office/drawing/2014/main" id="{E83D5182-DFD4-445E-827C-72F6CBB0ADEE}"/>
              </a:ext>
            </a:extLst>
          </p:cNvPr>
          <p:cNvSpPr txBox="1"/>
          <p:nvPr/>
        </p:nvSpPr>
        <p:spPr>
          <a:xfrm>
            <a:off x="10100605" y="8023085"/>
            <a:ext cx="2700995" cy="49174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개별 동의 체크 </a:t>
            </a:r>
            <a:r>
              <a:rPr lang="ko-KR" altLang="en-US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√</a:t>
            </a:r>
            <a:endParaRPr lang="en-US" altLang="ko-KR" i="0" strike="noStrike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83" name="Picture 53">
            <a:extLst>
              <a:ext uri="{FF2B5EF4-FFF2-40B4-BE49-F238E27FC236}">
                <a16:creationId xmlns:a16="http://schemas.microsoft.com/office/drawing/2014/main" id="{14BCFBC9-2200-4966-8155-29953B62DD9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0800000">
            <a:off x="7831364" y="9411102"/>
            <a:ext cx="520700" cy="88900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83365CE4-75EF-4ACE-996D-ACAB48DF05F2}"/>
              </a:ext>
            </a:extLst>
          </p:cNvPr>
          <p:cNvSpPr/>
          <p:nvPr/>
        </p:nvSpPr>
        <p:spPr>
          <a:xfrm>
            <a:off x="4191000" y="8902700"/>
            <a:ext cx="3617097" cy="889000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85" name="TextBox 55">
            <a:extLst>
              <a:ext uri="{FF2B5EF4-FFF2-40B4-BE49-F238E27FC236}">
                <a16:creationId xmlns:a16="http://schemas.microsoft.com/office/drawing/2014/main" id="{B97E73E4-96C5-488F-B418-550F0458786B}"/>
              </a:ext>
            </a:extLst>
          </p:cNvPr>
          <p:cNvSpPr txBox="1"/>
          <p:nvPr/>
        </p:nvSpPr>
        <p:spPr>
          <a:xfrm>
            <a:off x="4191000" y="8902700"/>
            <a:ext cx="3515499" cy="8308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회원가입 버튼</a:t>
            </a:r>
            <a:endParaRPr lang="en-US" altLang="ko-KR" i="0" strike="noStrike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ctr">
              <a:lnSpc>
                <a:spcPct val="124499"/>
              </a:lnSpc>
            </a:pPr>
            <a:r>
              <a:rPr lang="en-US" altLang="ko-KR" sz="1600" i="0" u="sng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1600" i="0" u="sng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사용자 정보 서버에 전송</a:t>
            </a:r>
            <a:r>
              <a:rPr lang="en-US" altLang="ko-KR" sz="1600" i="0" u="sng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)</a:t>
            </a:r>
          </a:p>
        </p:txBody>
      </p:sp>
      <p:sp>
        <p:nvSpPr>
          <p:cNvPr id="77" name="TextBox 42">
            <a:extLst>
              <a:ext uri="{FF2B5EF4-FFF2-40B4-BE49-F238E27FC236}">
                <a16:creationId xmlns:a16="http://schemas.microsoft.com/office/drawing/2014/main" id="{EDD1EFAD-A511-4FDC-938B-97F3D32E467F}"/>
              </a:ext>
            </a:extLst>
          </p:cNvPr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JOIN</a:t>
            </a:r>
          </a:p>
        </p:txBody>
      </p:sp>
    </p:spTree>
    <p:extLst>
      <p:ext uri="{BB962C8B-B14F-4D97-AF65-F5344CB8AC3E}">
        <p14:creationId xmlns:p14="http://schemas.microsoft.com/office/powerpoint/2010/main" val="1964453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79500"/>
            <a:ext cx="8077199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 dirty="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6" name="TextBox 37">
            <a:extLst>
              <a:ext uri="{FF2B5EF4-FFF2-40B4-BE49-F238E27FC236}">
                <a16:creationId xmlns:a16="http://schemas.microsoft.com/office/drawing/2014/main" id="{7DA8E3E1-44FF-4400-91B4-67708D480083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49" name="TextBox 37">
            <a:extLst>
              <a:ext uri="{FF2B5EF4-FFF2-40B4-BE49-F238E27FC236}">
                <a16:creationId xmlns:a16="http://schemas.microsoft.com/office/drawing/2014/main" id="{3677D706-5B4A-4B6C-9FE0-1BBF17047669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0" name="TextBox 37">
            <a:extLst>
              <a:ext uri="{FF2B5EF4-FFF2-40B4-BE49-F238E27FC236}">
                <a16:creationId xmlns:a16="http://schemas.microsoft.com/office/drawing/2014/main" id="{AB3B1B02-26C2-4F59-BD20-34466CFB264B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AF2568BA-402F-4789-B924-B63E3878098C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A1FFB95C-9DF9-4C1F-9CF6-8B73C4066CE6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  <p:sp>
        <p:nvSpPr>
          <p:cNvPr id="55" name="TextBox 37">
            <a:extLst>
              <a:ext uri="{FF2B5EF4-FFF2-40B4-BE49-F238E27FC236}">
                <a16:creationId xmlns:a16="http://schemas.microsoft.com/office/drawing/2014/main" id="{FAB74A25-C7FB-4767-AC98-7EBB375FE055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STYLE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7" name="TextBox 35">
            <a:extLst>
              <a:ext uri="{FF2B5EF4-FFF2-40B4-BE49-F238E27FC236}">
                <a16:creationId xmlns:a16="http://schemas.microsoft.com/office/drawing/2014/main" id="{5889B553-70CC-4F56-8913-EF11A25999F6}"/>
              </a:ext>
            </a:extLst>
          </p:cNvPr>
          <p:cNvSpPr txBox="1"/>
          <p:nvPr/>
        </p:nvSpPr>
        <p:spPr>
          <a:xfrm>
            <a:off x="482600" y="2476500"/>
            <a:ext cx="7975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회원가입 </a:t>
            </a:r>
            <a:r>
              <a:rPr lang="en-US" altLang="ko-KR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HTML/CSS </a:t>
            </a: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오류 검사기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47" name="TextBox 42">
            <a:extLst>
              <a:ext uri="{FF2B5EF4-FFF2-40B4-BE49-F238E27FC236}">
                <a16:creationId xmlns:a16="http://schemas.microsoft.com/office/drawing/2014/main" id="{BC525591-4D7D-4F1F-B47B-D1A166065A53}"/>
              </a:ext>
            </a:extLst>
          </p:cNvPr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JOIN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284A420-6647-4635-901D-D3EBD79B7F6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68174" y="1601585"/>
            <a:ext cx="8930826" cy="565710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EC6187D-7DC0-44FF-918F-F1490A37DA8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573193" y="7412472"/>
            <a:ext cx="6934200" cy="264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5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7975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장바구니 페이지</a:t>
            </a:r>
            <a:r>
              <a:rPr lang="en-US" altLang="ko-KR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 </a:t>
            </a:r>
            <a:r>
              <a:rPr lang="ko-KR" altLang="en-US" sz="4000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레이아웃 적용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 dirty="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1071BA0-2C41-4A4D-A856-486E3EC1E727}"/>
              </a:ext>
            </a:extLst>
          </p:cNvPr>
          <p:cNvGrpSpPr/>
          <p:nvPr/>
        </p:nvGrpSpPr>
        <p:grpSpPr>
          <a:xfrm rot="16200000">
            <a:off x="8511540" y="6173486"/>
            <a:ext cx="579120" cy="561308"/>
            <a:chOff x="8797290" y="5220767"/>
            <a:chExt cx="723900" cy="587234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1E8F505A-F6BC-4A21-B295-882DBC8DD6A5}"/>
                </a:ext>
              </a:extLst>
            </p:cNvPr>
            <p:cNvSpPr/>
            <p:nvPr/>
          </p:nvSpPr>
          <p:spPr>
            <a:xfrm>
              <a:off x="8797290" y="5220767"/>
              <a:ext cx="723900" cy="587234"/>
            </a:xfrm>
            <a:prstGeom prst="roundRect">
              <a:avLst/>
            </a:prstGeom>
            <a:solidFill>
              <a:srgbClr val="7A2D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화살표: 아래쪽 46">
              <a:extLst>
                <a:ext uri="{FF2B5EF4-FFF2-40B4-BE49-F238E27FC236}">
                  <a16:creationId xmlns:a16="http://schemas.microsoft.com/office/drawing/2014/main" id="{61954C18-88F3-441F-B5C6-18BB57E6CC63}"/>
                </a:ext>
              </a:extLst>
            </p:cNvPr>
            <p:cNvSpPr/>
            <p:nvPr/>
          </p:nvSpPr>
          <p:spPr>
            <a:xfrm>
              <a:off x="8957572" y="5359580"/>
              <a:ext cx="372856" cy="315690"/>
            </a:xfrm>
            <a:prstGeom prst="downArrow">
              <a:avLst/>
            </a:prstGeom>
            <a:solidFill>
              <a:srgbClr val="FF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EA23A763-12CA-443C-A6AD-2B28B75B9B0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864" y="3733800"/>
            <a:ext cx="6876136" cy="5829300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AB44479-FFC6-4A9F-8E3B-A47EF3918B0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728720"/>
            <a:ext cx="6442436" cy="5821680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52" name="TextBox 37">
            <a:extLst>
              <a:ext uri="{FF2B5EF4-FFF2-40B4-BE49-F238E27FC236}">
                <a16:creationId xmlns:a16="http://schemas.microsoft.com/office/drawing/2014/main" id="{B66F9EDE-E5A5-4CC0-879B-DF7E9B4422EF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6944713B-55BA-4A77-9CDE-B540225FAC6B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5" name="TextBox 37">
            <a:extLst>
              <a:ext uri="{FF2B5EF4-FFF2-40B4-BE49-F238E27FC236}">
                <a16:creationId xmlns:a16="http://schemas.microsoft.com/office/drawing/2014/main" id="{7D30F5B8-463D-4E23-9A0A-337C4758A4BD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7" name="TextBox 37">
            <a:extLst>
              <a:ext uri="{FF2B5EF4-FFF2-40B4-BE49-F238E27FC236}">
                <a16:creationId xmlns:a16="http://schemas.microsoft.com/office/drawing/2014/main" id="{2F4D7C42-DDD1-4D06-8F0F-2521F5DC3E98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8" name="TextBox 37">
            <a:extLst>
              <a:ext uri="{FF2B5EF4-FFF2-40B4-BE49-F238E27FC236}">
                <a16:creationId xmlns:a16="http://schemas.microsoft.com/office/drawing/2014/main" id="{D9168856-0794-4ED6-8A2E-13AF1DA215FE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  <p:sp>
        <p:nvSpPr>
          <p:cNvPr id="59" name="TextBox 37">
            <a:extLst>
              <a:ext uri="{FF2B5EF4-FFF2-40B4-BE49-F238E27FC236}">
                <a16:creationId xmlns:a16="http://schemas.microsoft.com/office/drawing/2014/main" id="{73BFB393-19EE-4EF6-909F-FCFC818B5AC3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STYLE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3" name="TextBox 42">
            <a:extLst>
              <a:ext uri="{FF2B5EF4-FFF2-40B4-BE49-F238E27FC236}">
                <a16:creationId xmlns:a16="http://schemas.microsoft.com/office/drawing/2014/main" id="{BF8CA21D-8EAA-4BCC-B617-9DF3CFF84807}"/>
              </a:ext>
            </a:extLst>
          </p:cNvPr>
          <p:cNvSpPr txBox="1"/>
          <p:nvPr/>
        </p:nvSpPr>
        <p:spPr>
          <a:xfrm>
            <a:off x="965200" y="208915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CART</a:t>
            </a:r>
          </a:p>
        </p:txBody>
      </p:sp>
    </p:spTree>
    <p:extLst>
      <p:ext uri="{BB962C8B-B14F-4D97-AF65-F5344CB8AC3E}">
        <p14:creationId xmlns:p14="http://schemas.microsoft.com/office/powerpoint/2010/main" val="1975086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7975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장바구니 페이지</a:t>
            </a:r>
            <a:r>
              <a:rPr lang="en-US" altLang="ko-KR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 </a:t>
            </a:r>
            <a:r>
              <a:rPr lang="ko-KR" altLang="en-US" sz="4000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구성요소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 dirty="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9" name="TextBox 37">
            <a:extLst>
              <a:ext uri="{FF2B5EF4-FFF2-40B4-BE49-F238E27FC236}">
                <a16:creationId xmlns:a16="http://schemas.microsoft.com/office/drawing/2014/main" id="{A158DB40-BFDA-4EF5-B195-A97A3F5D6D36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7F0A8452-42E3-4357-8C01-B9452787F904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7AD22527-8BC0-4F26-A597-AF8B78418E6C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3A74EA9C-32F3-4744-B425-83BB7970705A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5" name="TextBox 37">
            <a:extLst>
              <a:ext uri="{FF2B5EF4-FFF2-40B4-BE49-F238E27FC236}">
                <a16:creationId xmlns:a16="http://schemas.microsoft.com/office/drawing/2014/main" id="{538A7FEF-4119-42FD-8514-0E35F3981C7C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C6F712C8-02CC-4A17-9697-F00CAE885467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04" b="28873"/>
          <a:stretch/>
        </p:blipFill>
        <p:spPr>
          <a:xfrm>
            <a:off x="3987805" y="3924300"/>
            <a:ext cx="9626590" cy="4800600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B7752EF1-1313-4EE6-9878-14DB85F0025B}"/>
              </a:ext>
            </a:extLst>
          </p:cNvPr>
          <p:cNvSpPr/>
          <p:nvPr/>
        </p:nvSpPr>
        <p:spPr>
          <a:xfrm>
            <a:off x="4495800" y="4838700"/>
            <a:ext cx="2497238" cy="228600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14E9592-2316-4611-99E7-066C9C2C5AB5}"/>
              </a:ext>
            </a:extLst>
          </p:cNvPr>
          <p:cNvSpPr/>
          <p:nvPr/>
        </p:nvSpPr>
        <p:spPr>
          <a:xfrm>
            <a:off x="951718" y="4311650"/>
            <a:ext cx="2497238" cy="1054100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algn="ctr"/>
            <a:r>
              <a:rPr lang="ko-KR" altLang="en-US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국내외 배송상품</a:t>
            </a:r>
            <a:endParaRPr lang="en-US" altLang="ko-KR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algn="ctr"/>
            <a:r>
              <a:rPr lang="ko-KR" altLang="en-US" sz="12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국내배송상품이나 해외배송상품의 장바구니 확인 가능</a:t>
            </a:r>
            <a:endParaRPr lang="en-US" altLang="ko-KR" sz="1200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algn="ctr"/>
            <a:endParaRPr lang="ko-KR" altLang="en-US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4718D4B-A68E-4481-8CA9-0CFC104E7220}"/>
              </a:ext>
            </a:extLst>
          </p:cNvPr>
          <p:cNvSpPr/>
          <p:nvPr/>
        </p:nvSpPr>
        <p:spPr>
          <a:xfrm>
            <a:off x="4495800" y="5105401"/>
            <a:ext cx="203200" cy="225349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67FD04A-C5FC-464A-9AB5-763857F3BE25}"/>
              </a:ext>
            </a:extLst>
          </p:cNvPr>
          <p:cNvCxnSpPr>
            <a:cxnSpLocks/>
          </p:cNvCxnSpPr>
          <p:nvPr/>
        </p:nvCxnSpPr>
        <p:spPr>
          <a:xfrm flipH="1">
            <a:off x="3513263" y="5295900"/>
            <a:ext cx="982537" cy="1076250"/>
          </a:xfrm>
          <a:prstGeom prst="straightConnector1">
            <a:avLst/>
          </a:prstGeom>
          <a:ln w="57150">
            <a:solidFill>
              <a:srgbClr val="7A2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930DAB4-DDC7-4177-AAD2-C768CE262E02}"/>
              </a:ext>
            </a:extLst>
          </p:cNvPr>
          <p:cNvSpPr/>
          <p:nvPr/>
        </p:nvSpPr>
        <p:spPr>
          <a:xfrm>
            <a:off x="951718" y="6129842"/>
            <a:ext cx="2497238" cy="1054100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상품 전체 선택</a:t>
            </a:r>
            <a:endParaRPr lang="en-US" altLang="ko-KR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algn="ctr"/>
            <a:r>
              <a:rPr lang="ko-KR" altLang="en-US" sz="12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장바구니에 담긴 전체 상품을 해당 체크박스를 통해 선택</a:t>
            </a:r>
            <a:r>
              <a:rPr lang="en-US" altLang="ko-KR" sz="12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/</a:t>
            </a:r>
            <a:r>
              <a:rPr lang="ko-KR" altLang="en-US" sz="12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해제 가능</a:t>
            </a:r>
            <a:endParaRPr lang="ko-KR" altLang="en-US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F0EFA132-A97B-4858-8BF5-B9AE36C51E9F}"/>
              </a:ext>
            </a:extLst>
          </p:cNvPr>
          <p:cNvCxnSpPr>
            <a:cxnSpLocks/>
          </p:cNvCxnSpPr>
          <p:nvPr/>
        </p:nvCxnSpPr>
        <p:spPr>
          <a:xfrm flipH="1">
            <a:off x="3509959" y="4953000"/>
            <a:ext cx="985841" cy="0"/>
          </a:xfrm>
          <a:prstGeom prst="straightConnector1">
            <a:avLst/>
          </a:prstGeom>
          <a:ln w="57150">
            <a:solidFill>
              <a:srgbClr val="7A2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6E541A7-1671-4844-AA67-43DB16B26D27}"/>
              </a:ext>
            </a:extLst>
          </p:cNvPr>
          <p:cNvSpPr/>
          <p:nvPr/>
        </p:nvSpPr>
        <p:spPr>
          <a:xfrm>
            <a:off x="8712205" y="5330750"/>
            <a:ext cx="888995" cy="497466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328DDB-9D34-4D38-A00A-120DA6639FB1}"/>
              </a:ext>
            </a:extLst>
          </p:cNvPr>
          <p:cNvCxnSpPr>
            <a:cxnSpLocks/>
          </p:cNvCxnSpPr>
          <p:nvPr/>
        </p:nvCxnSpPr>
        <p:spPr>
          <a:xfrm flipV="1">
            <a:off x="9141152" y="3613149"/>
            <a:ext cx="0" cy="1717601"/>
          </a:xfrm>
          <a:prstGeom prst="straightConnector1">
            <a:avLst/>
          </a:prstGeom>
          <a:ln w="57150">
            <a:solidFill>
              <a:srgbClr val="7A2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F025AB6-8A59-4F83-B728-2F2852FDBC6A}"/>
              </a:ext>
            </a:extLst>
          </p:cNvPr>
          <p:cNvSpPr/>
          <p:nvPr/>
        </p:nvSpPr>
        <p:spPr>
          <a:xfrm>
            <a:off x="7848600" y="2898849"/>
            <a:ext cx="2497238" cy="707950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수량변경</a:t>
            </a:r>
            <a:endParaRPr lang="en-US" altLang="ko-KR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algn="ctr"/>
            <a:r>
              <a:rPr lang="ko-KR" altLang="en-US" sz="12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해당 상품의 구매 수량을 변경할 수 있음</a:t>
            </a:r>
            <a:endParaRPr lang="ko-KR" altLang="en-US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88DA4EE-E981-4E59-9C40-9EBE959E6C38}"/>
              </a:ext>
            </a:extLst>
          </p:cNvPr>
          <p:cNvSpPr/>
          <p:nvPr/>
        </p:nvSpPr>
        <p:spPr>
          <a:xfrm>
            <a:off x="4521200" y="5451551"/>
            <a:ext cx="203200" cy="225349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25686215-34CF-4D76-AC14-8813C0543E3C}"/>
              </a:ext>
            </a:extLst>
          </p:cNvPr>
          <p:cNvCxnSpPr>
            <a:cxnSpLocks/>
          </p:cNvCxnSpPr>
          <p:nvPr/>
        </p:nvCxnSpPr>
        <p:spPr>
          <a:xfrm flipH="1">
            <a:off x="3456729" y="5660951"/>
            <a:ext cx="1064471" cy="2181299"/>
          </a:xfrm>
          <a:prstGeom prst="straightConnector1">
            <a:avLst/>
          </a:prstGeom>
          <a:ln w="57150">
            <a:solidFill>
              <a:srgbClr val="7A2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74EC523-E60A-42FD-82B9-98343897AD01}"/>
              </a:ext>
            </a:extLst>
          </p:cNvPr>
          <p:cNvSpPr/>
          <p:nvPr/>
        </p:nvSpPr>
        <p:spPr>
          <a:xfrm>
            <a:off x="951718" y="7890771"/>
            <a:ext cx="2497238" cy="1054100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상품 일부 선택</a:t>
            </a:r>
            <a:endParaRPr lang="en-US" altLang="ko-KR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algn="ctr"/>
            <a:r>
              <a:rPr lang="ko-KR" altLang="en-US" sz="12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장바구니에 담긴 상품 중 원하는 상품만 해당 체크박스를 통해 선택</a:t>
            </a:r>
            <a:r>
              <a:rPr lang="en-US" altLang="ko-KR" sz="12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/</a:t>
            </a:r>
            <a:r>
              <a:rPr lang="ko-KR" altLang="en-US" sz="12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해제 가능</a:t>
            </a:r>
            <a:endParaRPr lang="ko-KR" altLang="en-US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5E8FD90-38CD-478B-B6C0-6C79F3B2FFFB}"/>
              </a:ext>
            </a:extLst>
          </p:cNvPr>
          <p:cNvSpPr/>
          <p:nvPr/>
        </p:nvSpPr>
        <p:spPr>
          <a:xfrm>
            <a:off x="5269723" y="6390192"/>
            <a:ext cx="1072244" cy="228600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10EE0E9-FB01-4B27-8D5E-8C7522FF7824}"/>
              </a:ext>
            </a:extLst>
          </p:cNvPr>
          <p:cNvCxnSpPr>
            <a:cxnSpLocks/>
          </p:cNvCxnSpPr>
          <p:nvPr/>
        </p:nvCxnSpPr>
        <p:spPr>
          <a:xfrm flipV="1">
            <a:off x="6356862" y="6473750"/>
            <a:ext cx="7796382" cy="12702"/>
          </a:xfrm>
          <a:prstGeom prst="straightConnector1">
            <a:avLst/>
          </a:prstGeom>
          <a:ln w="57150">
            <a:solidFill>
              <a:srgbClr val="7A2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EBC84CD-22D2-4932-9E40-4D74B56BD372}"/>
              </a:ext>
            </a:extLst>
          </p:cNvPr>
          <p:cNvSpPr/>
          <p:nvPr/>
        </p:nvSpPr>
        <p:spPr>
          <a:xfrm>
            <a:off x="14153244" y="6044622"/>
            <a:ext cx="2497238" cy="858256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해외배송 상품 장바구니</a:t>
            </a:r>
          </a:p>
          <a:p>
            <a:pPr algn="ctr"/>
            <a:r>
              <a:rPr lang="ko-KR" altLang="en-US" sz="12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해외배송상품 장바구니 내역 확인 가능</a:t>
            </a:r>
            <a:endParaRPr lang="ko-KR" altLang="en-US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7FDE464D-2E32-4478-B384-935C376458F3}"/>
              </a:ext>
            </a:extLst>
          </p:cNvPr>
          <p:cNvCxnSpPr>
            <a:cxnSpLocks/>
          </p:cNvCxnSpPr>
          <p:nvPr/>
        </p:nvCxnSpPr>
        <p:spPr>
          <a:xfrm flipV="1">
            <a:off x="9525000" y="7553574"/>
            <a:ext cx="4628244" cy="7540"/>
          </a:xfrm>
          <a:prstGeom prst="straightConnector1">
            <a:avLst/>
          </a:prstGeom>
          <a:ln w="57150">
            <a:solidFill>
              <a:srgbClr val="7A2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3BC3A7F-04B3-41AC-BDD4-5D4CAFA24188}"/>
              </a:ext>
            </a:extLst>
          </p:cNvPr>
          <p:cNvSpPr/>
          <p:nvPr/>
        </p:nvSpPr>
        <p:spPr>
          <a:xfrm>
            <a:off x="8065406" y="7416810"/>
            <a:ext cx="1459594" cy="304788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0AB5B4-8139-442E-9471-0D5E3A6FF683}"/>
              </a:ext>
            </a:extLst>
          </p:cNvPr>
          <p:cNvSpPr/>
          <p:nvPr/>
        </p:nvSpPr>
        <p:spPr>
          <a:xfrm>
            <a:off x="14186543" y="7108715"/>
            <a:ext cx="2497238" cy="858256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주문</a:t>
            </a:r>
          </a:p>
          <a:p>
            <a:pPr algn="ctr"/>
            <a:r>
              <a:rPr lang="ko-KR" altLang="en-US" sz="12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장바구니에 담긴 전체 상품 혹은 선택된 상품만 주문하는 버튼</a:t>
            </a:r>
            <a:endParaRPr lang="ko-KR" altLang="en-US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4A0C02C-0215-4AEC-8AA1-6A1EF8840BB6}"/>
              </a:ext>
            </a:extLst>
          </p:cNvPr>
          <p:cNvSpPr/>
          <p:nvPr/>
        </p:nvSpPr>
        <p:spPr>
          <a:xfrm>
            <a:off x="4876800" y="6390192"/>
            <a:ext cx="378028" cy="228600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F7FE60BB-7BC2-48D2-B257-BC7FF6CCD346}"/>
              </a:ext>
            </a:extLst>
          </p:cNvPr>
          <p:cNvCxnSpPr>
            <a:cxnSpLocks/>
          </p:cNvCxnSpPr>
          <p:nvPr/>
        </p:nvCxnSpPr>
        <p:spPr>
          <a:xfrm flipH="1">
            <a:off x="5070425" y="6631492"/>
            <a:ext cx="7773" cy="2431378"/>
          </a:xfrm>
          <a:prstGeom prst="straightConnector1">
            <a:avLst/>
          </a:prstGeom>
          <a:ln w="57150">
            <a:solidFill>
              <a:srgbClr val="7A2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20948CF-3EF6-421D-8BAC-D60D6823307F}"/>
              </a:ext>
            </a:extLst>
          </p:cNvPr>
          <p:cNvSpPr/>
          <p:nvPr/>
        </p:nvSpPr>
        <p:spPr>
          <a:xfrm>
            <a:off x="3962208" y="9071909"/>
            <a:ext cx="2224205" cy="667759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삭제</a:t>
            </a:r>
            <a:endParaRPr lang="en-US" altLang="ko-KR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algn="ctr"/>
            <a:r>
              <a:rPr lang="ko-KR" altLang="en-US" sz="12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체크박스로 선택된 상품을 장바구니에서 삭제</a:t>
            </a:r>
            <a:endParaRPr lang="ko-KR" altLang="en-US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147C59E-E199-4FBA-AF87-28E6DFC3C27F}"/>
              </a:ext>
            </a:extLst>
          </p:cNvPr>
          <p:cNvSpPr/>
          <p:nvPr/>
        </p:nvSpPr>
        <p:spPr>
          <a:xfrm>
            <a:off x="8065406" y="7766066"/>
            <a:ext cx="1459594" cy="730233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C6390D83-159C-48B9-9B54-44ACECBD4414}"/>
              </a:ext>
            </a:extLst>
          </p:cNvPr>
          <p:cNvCxnSpPr>
            <a:cxnSpLocks/>
          </p:cNvCxnSpPr>
          <p:nvPr/>
        </p:nvCxnSpPr>
        <p:spPr>
          <a:xfrm>
            <a:off x="8902702" y="9483859"/>
            <a:ext cx="5250542" cy="0"/>
          </a:xfrm>
          <a:prstGeom prst="straightConnector1">
            <a:avLst/>
          </a:prstGeom>
          <a:ln w="57150">
            <a:solidFill>
              <a:srgbClr val="7A2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3E347970-BA52-49FA-9E54-611341A2EE7C}"/>
              </a:ext>
            </a:extLst>
          </p:cNvPr>
          <p:cNvCxnSpPr/>
          <p:nvPr/>
        </p:nvCxnSpPr>
        <p:spPr>
          <a:xfrm>
            <a:off x="8902702" y="8522446"/>
            <a:ext cx="12702" cy="961413"/>
          </a:xfrm>
          <a:prstGeom prst="line">
            <a:avLst/>
          </a:prstGeom>
          <a:ln w="57150">
            <a:solidFill>
              <a:srgbClr val="7A2D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DA0D29F-AD06-412D-8DC6-4423C5CFEF40}"/>
              </a:ext>
            </a:extLst>
          </p:cNvPr>
          <p:cNvSpPr/>
          <p:nvPr/>
        </p:nvSpPr>
        <p:spPr>
          <a:xfrm>
            <a:off x="14153244" y="9012764"/>
            <a:ext cx="2497238" cy="794797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결제방식</a:t>
            </a:r>
          </a:p>
          <a:p>
            <a:pPr algn="ctr"/>
            <a:r>
              <a:rPr lang="ko-KR" altLang="en-US" sz="12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원하는 방식으로 결제를 선택할 수 있는 버튼</a:t>
            </a:r>
            <a:endParaRPr lang="ko-KR" altLang="en-US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84" name="TextBox 37">
            <a:extLst>
              <a:ext uri="{FF2B5EF4-FFF2-40B4-BE49-F238E27FC236}">
                <a16:creationId xmlns:a16="http://schemas.microsoft.com/office/drawing/2014/main" id="{65D2C84C-975F-4DCC-9866-0DA86FBB3E7D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STYLE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85" name="TextBox 42">
            <a:extLst>
              <a:ext uri="{FF2B5EF4-FFF2-40B4-BE49-F238E27FC236}">
                <a16:creationId xmlns:a16="http://schemas.microsoft.com/office/drawing/2014/main" id="{AC1326A6-7022-445D-B3B3-535EF4AE11BC}"/>
              </a:ext>
            </a:extLst>
          </p:cNvPr>
          <p:cNvSpPr txBox="1"/>
          <p:nvPr/>
        </p:nvSpPr>
        <p:spPr>
          <a:xfrm>
            <a:off x="965200" y="208915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CART</a:t>
            </a:r>
          </a:p>
        </p:txBody>
      </p:sp>
    </p:spTree>
    <p:extLst>
      <p:ext uri="{BB962C8B-B14F-4D97-AF65-F5344CB8AC3E}">
        <p14:creationId xmlns:p14="http://schemas.microsoft.com/office/powerpoint/2010/main" val="277321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79500"/>
            <a:ext cx="8077199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50419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ko-KR" altLang="en-US" sz="40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장바구니 페이지 반응형 </a:t>
            </a:r>
            <a:endParaRPr lang="en-US" altLang="ko-KR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/>
            <a:r>
              <a:rPr lang="en-US" altLang="ko-KR" sz="35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(360~430px)</a:t>
            </a:r>
            <a:endParaRPr lang="en-US" sz="35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 dirty="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8" name="TextBox 54">
            <a:extLst>
              <a:ext uri="{FF2B5EF4-FFF2-40B4-BE49-F238E27FC236}">
                <a16:creationId xmlns:a16="http://schemas.microsoft.com/office/drawing/2014/main" id="{C3005058-C86F-431E-B17F-F56FC1923CD6}"/>
              </a:ext>
            </a:extLst>
          </p:cNvPr>
          <p:cNvSpPr txBox="1"/>
          <p:nvPr/>
        </p:nvSpPr>
        <p:spPr>
          <a:xfrm>
            <a:off x="13209673" y="1752600"/>
            <a:ext cx="4735427" cy="811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1769"/>
              </a:lnSpc>
            </a:pPr>
            <a:r>
              <a:rPr lang="ko-KR" altLang="en-US" sz="19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</a:t>
            </a:r>
            <a:r>
              <a:rPr lang="en-US" altLang="ko-KR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margin,</a:t>
            </a:r>
            <a:r>
              <a:rPr lang="ko-KR" altLang="en-US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padding</a:t>
            </a:r>
            <a:r>
              <a:rPr lang="ko-KR" altLang="en-US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</a:t>
            </a:r>
            <a:r>
              <a:rPr lang="ko-KR" altLang="en-US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변경</a:t>
            </a:r>
            <a:r>
              <a:rPr lang="en-US" altLang="ko-KR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</a:p>
          <a:p>
            <a:pPr lvl="0" algn="l">
              <a:lnSpc>
                <a:spcPct val="181769"/>
              </a:lnSpc>
            </a:pPr>
            <a:r>
              <a:rPr lang="ko-KR" altLang="en-US" sz="19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각 글자 크기 변경 </a:t>
            </a:r>
            <a:r>
              <a:rPr lang="en-US" altLang="ko-KR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(0.85rem -&gt; 0.7rem) </a:t>
            </a:r>
            <a:endParaRPr lang="en-US" altLang="ko-KR" sz="1900" b="0" i="0" u="none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>
              <a:lnSpc>
                <a:spcPct val="181769"/>
              </a:lnSpc>
            </a:pPr>
            <a:r>
              <a:rPr lang="ko-KR" altLang="en-US" sz="19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국</a:t>
            </a:r>
            <a:r>
              <a:rPr lang="en-US" altLang="ko-KR" sz="19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/</a:t>
            </a:r>
            <a:r>
              <a:rPr lang="ko-KR" altLang="en-US" sz="19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해외 배송상품 목록 버튼 </a:t>
            </a:r>
            <a:r>
              <a:rPr lang="en-US" altLang="ko-KR" sz="19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	</a:t>
            </a:r>
          </a:p>
          <a:p>
            <a:pPr>
              <a:lnSpc>
                <a:spcPct val="181769"/>
              </a:lnSpc>
            </a:pPr>
            <a:r>
              <a:rPr lang="en-US" altLang="ko-KR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    </a:t>
            </a:r>
            <a:r>
              <a:rPr lang="en-US" altLang="ko-KR" sz="19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width 500px-&gt;100%</a:t>
            </a:r>
            <a:r>
              <a:rPr lang="ko-KR" altLang="en-US" sz="19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변경</a:t>
            </a:r>
            <a:endParaRPr lang="en-US" altLang="ko-KR" sz="1900" b="0" i="0" u="none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>
              <a:lnSpc>
                <a:spcPct val="181769"/>
              </a:lnSpc>
            </a:pPr>
            <a:r>
              <a:rPr lang="ko-KR" altLang="en-US" sz="19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</a:t>
            </a:r>
            <a:r>
              <a:rPr lang="ko-KR" altLang="en-US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주문버튼 </a:t>
            </a:r>
            <a:r>
              <a:rPr lang="en-US" altLang="ko-KR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padding </a:t>
            </a:r>
            <a:r>
              <a:rPr lang="ko-KR" altLang="en-US" sz="19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크기 변경</a:t>
            </a:r>
            <a:endParaRPr lang="en-US" altLang="ko-KR" sz="1900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6A6E200-D971-413A-B345-FA8C2D78A18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1821329"/>
            <a:ext cx="4499131" cy="8071971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6F38A384-0C3C-4E00-8E85-D0547F13361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97" y="4064000"/>
            <a:ext cx="6876136" cy="5829300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46" name="TextBox 37">
            <a:extLst>
              <a:ext uri="{FF2B5EF4-FFF2-40B4-BE49-F238E27FC236}">
                <a16:creationId xmlns:a16="http://schemas.microsoft.com/office/drawing/2014/main" id="{7DA8E3E1-44FF-4400-91B4-67708D480083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49" name="TextBox 37">
            <a:extLst>
              <a:ext uri="{FF2B5EF4-FFF2-40B4-BE49-F238E27FC236}">
                <a16:creationId xmlns:a16="http://schemas.microsoft.com/office/drawing/2014/main" id="{3677D706-5B4A-4B6C-9FE0-1BBF17047669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0" name="TextBox 37">
            <a:extLst>
              <a:ext uri="{FF2B5EF4-FFF2-40B4-BE49-F238E27FC236}">
                <a16:creationId xmlns:a16="http://schemas.microsoft.com/office/drawing/2014/main" id="{AB3B1B02-26C2-4F59-BD20-34466CFB264B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AF2568BA-402F-4789-B924-B63E3878098C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A1FFB95C-9DF9-4C1F-9CF6-8B73C4066CE6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  <p:sp>
        <p:nvSpPr>
          <p:cNvPr id="55" name="TextBox 37">
            <a:extLst>
              <a:ext uri="{FF2B5EF4-FFF2-40B4-BE49-F238E27FC236}">
                <a16:creationId xmlns:a16="http://schemas.microsoft.com/office/drawing/2014/main" id="{FAB74A25-C7FB-4767-AC98-7EBB375FE055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STYLE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7" name="TextBox 42">
            <a:extLst>
              <a:ext uri="{FF2B5EF4-FFF2-40B4-BE49-F238E27FC236}">
                <a16:creationId xmlns:a16="http://schemas.microsoft.com/office/drawing/2014/main" id="{133CB721-8200-4619-A15B-9504FF799A0C}"/>
              </a:ext>
            </a:extLst>
          </p:cNvPr>
          <p:cNvSpPr txBox="1"/>
          <p:nvPr/>
        </p:nvSpPr>
        <p:spPr>
          <a:xfrm>
            <a:off x="965200" y="208915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CART</a:t>
            </a:r>
          </a:p>
        </p:txBody>
      </p:sp>
    </p:spTree>
    <p:extLst>
      <p:ext uri="{BB962C8B-B14F-4D97-AF65-F5344CB8AC3E}">
        <p14:creationId xmlns:p14="http://schemas.microsoft.com/office/powerpoint/2010/main" val="3268600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79500"/>
            <a:ext cx="8077199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50419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ko-KR" altLang="en-US" sz="40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장바구니 표준검사</a:t>
            </a:r>
            <a:endParaRPr lang="en-US" sz="35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 dirty="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6" name="TextBox 37">
            <a:extLst>
              <a:ext uri="{FF2B5EF4-FFF2-40B4-BE49-F238E27FC236}">
                <a16:creationId xmlns:a16="http://schemas.microsoft.com/office/drawing/2014/main" id="{7DA8E3E1-44FF-4400-91B4-67708D480083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47" name="TextBox 37">
            <a:extLst>
              <a:ext uri="{FF2B5EF4-FFF2-40B4-BE49-F238E27FC236}">
                <a16:creationId xmlns:a16="http://schemas.microsoft.com/office/drawing/2014/main" id="{8A60B387-5BC3-4CA3-A37C-06893F4E533D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LOGO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49" name="TextBox 37">
            <a:extLst>
              <a:ext uri="{FF2B5EF4-FFF2-40B4-BE49-F238E27FC236}">
                <a16:creationId xmlns:a16="http://schemas.microsoft.com/office/drawing/2014/main" id="{3677D706-5B4A-4B6C-9FE0-1BBF17047669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0" name="TextBox 37">
            <a:extLst>
              <a:ext uri="{FF2B5EF4-FFF2-40B4-BE49-F238E27FC236}">
                <a16:creationId xmlns:a16="http://schemas.microsoft.com/office/drawing/2014/main" id="{AB3B1B02-26C2-4F59-BD20-34466CFB264B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AF2568BA-402F-4789-B924-B63E3878098C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A1FFB95C-9DF9-4C1F-9CF6-8B73C4066CE6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  <p:sp>
        <p:nvSpPr>
          <p:cNvPr id="54" name="TextBox 42">
            <a:extLst>
              <a:ext uri="{FF2B5EF4-FFF2-40B4-BE49-F238E27FC236}">
                <a16:creationId xmlns:a16="http://schemas.microsoft.com/office/drawing/2014/main" id="{CFD8BF20-3A6A-49FD-8738-15B93A097F13}"/>
              </a:ext>
            </a:extLst>
          </p:cNvPr>
          <p:cNvSpPr txBox="1"/>
          <p:nvPr/>
        </p:nvSpPr>
        <p:spPr>
          <a:xfrm>
            <a:off x="965200" y="208915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CART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37EB9CE-C1A3-4E82-B826-10C07E04E32C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70" t="1958" r="57767" b="-1958"/>
          <a:stretch/>
        </p:blipFill>
        <p:spPr>
          <a:xfrm>
            <a:off x="825500" y="5218327"/>
            <a:ext cx="6680200" cy="1019175"/>
          </a:xfrm>
          <a:prstGeom prst="rect">
            <a:avLst/>
          </a:prstGeom>
          <a:ln w="57150">
            <a:solidFill>
              <a:srgbClr val="7A2D1B"/>
            </a:solidFill>
          </a:ln>
        </p:spPr>
      </p:pic>
      <p:pic>
        <p:nvPicPr>
          <p:cNvPr id="55" name="Picture 41">
            <a:extLst>
              <a:ext uri="{FF2B5EF4-FFF2-40B4-BE49-F238E27FC236}">
                <a16:creationId xmlns:a16="http://schemas.microsoft.com/office/drawing/2014/main" id="{5DAD5975-C4EE-405E-9550-80CCA2D756B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63900" y="3860800"/>
            <a:ext cx="1155700" cy="292100"/>
          </a:xfrm>
          <a:prstGeom prst="rect">
            <a:avLst/>
          </a:prstGeom>
          <a:noFill/>
        </p:spPr>
      </p:pic>
      <p:sp>
        <p:nvSpPr>
          <p:cNvPr id="60" name="TextBox 42">
            <a:extLst>
              <a:ext uri="{FF2B5EF4-FFF2-40B4-BE49-F238E27FC236}">
                <a16:creationId xmlns:a16="http://schemas.microsoft.com/office/drawing/2014/main" id="{CBCBC405-7326-493E-8BFC-CEA32BDEBF7C}"/>
              </a:ext>
            </a:extLst>
          </p:cNvPr>
          <p:cNvSpPr txBox="1"/>
          <p:nvPr/>
        </p:nvSpPr>
        <p:spPr>
          <a:xfrm>
            <a:off x="3035300" y="3838575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spc="100" dirty="0">
                <a:solidFill>
                  <a:srgbClr val="FFFFFF"/>
                </a:solidFill>
                <a:latin typeface="Pretendard Bold"/>
              </a:rPr>
              <a:t>HTML</a:t>
            </a:r>
            <a:endParaRPr lang="en-US" sz="1700" b="0" i="0" u="none" strike="noStrike" spc="100" dirty="0">
              <a:solidFill>
                <a:srgbClr val="FFFFFF"/>
              </a:solidFill>
              <a:latin typeface="Pretendard Bold"/>
            </a:endParaRPr>
          </a:p>
        </p:txBody>
      </p:sp>
      <p:pic>
        <p:nvPicPr>
          <p:cNvPr id="62" name="Picture 41">
            <a:extLst>
              <a:ext uri="{FF2B5EF4-FFF2-40B4-BE49-F238E27FC236}">
                <a16:creationId xmlns:a16="http://schemas.microsoft.com/office/drawing/2014/main" id="{F51D25CD-3710-4D5D-9D1E-4F4E73D56F5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40100" y="6908800"/>
            <a:ext cx="1155700" cy="292100"/>
          </a:xfrm>
          <a:prstGeom prst="rect">
            <a:avLst/>
          </a:prstGeom>
          <a:noFill/>
        </p:spPr>
      </p:pic>
      <p:sp>
        <p:nvSpPr>
          <p:cNvPr id="63" name="TextBox 42">
            <a:extLst>
              <a:ext uri="{FF2B5EF4-FFF2-40B4-BE49-F238E27FC236}">
                <a16:creationId xmlns:a16="http://schemas.microsoft.com/office/drawing/2014/main" id="{3294A0C1-BE2C-4A7A-BC33-E57A3596ABF6}"/>
              </a:ext>
            </a:extLst>
          </p:cNvPr>
          <p:cNvSpPr txBox="1"/>
          <p:nvPr/>
        </p:nvSpPr>
        <p:spPr>
          <a:xfrm>
            <a:off x="3124200" y="6886575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spc="100" dirty="0">
                <a:solidFill>
                  <a:srgbClr val="FFFFFF"/>
                </a:solidFill>
                <a:latin typeface="Pretendard Bold"/>
              </a:rPr>
              <a:t>CSS</a:t>
            </a:r>
            <a:endParaRPr lang="en-US" sz="1700" b="0" i="0" u="none" strike="noStrike" spc="100" dirty="0">
              <a:solidFill>
                <a:srgbClr val="FFFFFF"/>
              </a:solidFill>
              <a:latin typeface="Pretendard Bold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1A5FAB0-C023-4CB4-9980-9584CD6837B1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r="28391"/>
          <a:stretch/>
        </p:blipFill>
        <p:spPr>
          <a:xfrm>
            <a:off x="825500" y="7486628"/>
            <a:ext cx="6680200" cy="2051072"/>
          </a:xfrm>
          <a:prstGeom prst="rect">
            <a:avLst/>
          </a:prstGeom>
          <a:ln w="57150">
            <a:solidFill>
              <a:srgbClr val="7A2D1B"/>
            </a:solidFill>
          </a:ln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31392908-2ACB-42A5-A3EE-9585A0BCA50E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8987"/>
          <a:stretch/>
        </p:blipFill>
        <p:spPr>
          <a:xfrm>
            <a:off x="825500" y="4419600"/>
            <a:ext cx="6680200" cy="548809"/>
          </a:xfrm>
          <a:prstGeom prst="rect">
            <a:avLst/>
          </a:prstGeom>
          <a:ln w="57150">
            <a:solidFill>
              <a:srgbClr val="7A2D1B"/>
            </a:solidFill>
          </a:ln>
        </p:spPr>
      </p:pic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4F345177-DD5E-4165-9CA2-A047F0A91855}"/>
              </a:ext>
            </a:extLst>
          </p:cNvPr>
          <p:cNvCxnSpPr>
            <a:cxnSpLocks/>
          </p:cNvCxnSpPr>
          <p:nvPr/>
        </p:nvCxnSpPr>
        <p:spPr>
          <a:xfrm>
            <a:off x="7772400" y="5180227"/>
            <a:ext cx="914400" cy="0"/>
          </a:xfrm>
          <a:prstGeom prst="straightConnector1">
            <a:avLst/>
          </a:prstGeom>
          <a:ln w="57150">
            <a:solidFill>
              <a:srgbClr val="7A2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그림 67">
            <a:extLst>
              <a:ext uri="{FF2B5EF4-FFF2-40B4-BE49-F238E27FC236}">
                <a16:creationId xmlns:a16="http://schemas.microsoft.com/office/drawing/2014/main" id="{8BF03B8D-B050-4164-802A-A05DF6E04155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t="4736" b="10395"/>
          <a:stretch/>
        </p:blipFill>
        <p:spPr>
          <a:xfrm>
            <a:off x="8985250" y="4827802"/>
            <a:ext cx="8318500" cy="571500"/>
          </a:xfrm>
          <a:prstGeom prst="rect">
            <a:avLst/>
          </a:prstGeom>
          <a:ln w="57150">
            <a:solidFill>
              <a:srgbClr val="7A2D1B"/>
            </a:solidFill>
          </a:ln>
        </p:spPr>
      </p:pic>
      <p:pic>
        <p:nvPicPr>
          <p:cNvPr id="69" name="Picture 41">
            <a:extLst>
              <a:ext uri="{FF2B5EF4-FFF2-40B4-BE49-F238E27FC236}">
                <a16:creationId xmlns:a16="http://schemas.microsoft.com/office/drawing/2014/main" id="{9B2860CC-6CDA-474F-986F-1057242AA6C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484100" y="4327525"/>
            <a:ext cx="1155700" cy="292100"/>
          </a:xfrm>
          <a:prstGeom prst="rect">
            <a:avLst/>
          </a:prstGeom>
          <a:noFill/>
        </p:spPr>
      </p:pic>
      <p:sp>
        <p:nvSpPr>
          <p:cNvPr id="70" name="TextBox 42">
            <a:extLst>
              <a:ext uri="{FF2B5EF4-FFF2-40B4-BE49-F238E27FC236}">
                <a16:creationId xmlns:a16="http://schemas.microsoft.com/office/drawing/2014/main" id="{F465BECA-149C-422A-A1BA-1C0E099D68B3}"/>
              </a:ext>
            </a:extLst>
          </p:cNvPr>
          <p:cNvSpPr txBox="1"/>
          <p:nvPr/>
        </p:nvSpPr>
        <p:spPr>
          <a:xfrm>
            <a:off x="12255500" y="43053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spc="100" dirty="0">
                <a:solidFill>
                  <a:srgbClr val="FFFFFF"/>
                </a:solidFill>
                <a:latin typeface="Pretendard Bold"/>
              </a:rPr>
              <a:t>HTML</a:t>
            </a:r>
            <a:endParaRPr lang="en-US" sz="1700" b="0" i="0" u="none" strike="noStrike" spc="100" dirty="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E61C698-017E-46FE-8E0E-B3EAD2D6D522}"/>
              </a:ext>
            </a:extLst>
          </p:cNvPr>
          <p:cNvSpPr txBox="1"/>
          <p:nvPr/>
        </p:nvSpPr>
        <p:spPr>
          <a:xfrm>
            <a:off x="8839200" y="5396087"/>
            <a:ext cx="9144000" cy="764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81769"/>
              </a:lnSpc>
            </a:pPr>
            <a:r>
              <a:rPr lang="ko-KR" altLang="en-US" sz="28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</a:t>
            </a:r>
            <a:r>
              <a:rPr lang="en-US" altLang="ko-KR" sz="28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28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속성</a:t>
            </a:r>
            <a:r>
              <a:rPr lang="en-US" altLang="ko-KR" sz="28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(alt)</a:t>
            </a:r>
            <a:r>
              <a:rPr lang="ko-KR" altLang="en-US" sz="28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사이의 공백 추가</a:t>
            </a:r>
            <a:endParaRPr lang="ko-KR" altLang="en-US" sz="2800" b="0" i="0" u="none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12478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7975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주문하기 페이지</a:t>
            </a:r>
            <a:r>
              <a:rPr lang="en-US" altLang="ko-KR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 </a:t>
            </a:r>
            <a:r>
              <a:rPr lang="ko-KR" altLang="en-US" sz="4000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레이아웃 적용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 dirty="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BBA05626-FC51-4783-966B-97E63706C7CF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47" y="3698707"/>
            <a:ext cx="6665168" cy="6123623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BB9457FF-1FE9-48FA-BEA0-7D908B80B8EC}"/>
              </a:ext>
            </a:extLst>
          </p:cNvPr>
          <p:cNvGrpSpPr/>
          <p:nvPr/>
        </p:nvGrpSpPr>
        <p:grpSpPr>
          <a:xfrm rot="16200000">
            <a:off x="8511540" y="6173486"/>
            <a:ext cx="579120" cy="561308"/>
            <a:chOff x="8797290" y="5220767"/>
            <a:chExt cx="723900" cy="587234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E5C8940B-027A-423A-973B-81E3309DD1C4}"/>
                </a:ext>
              </a:extLst>
            </p:cNvPr>
            <p:cNvSpPr/>
            <p:nvPr/>
          </p:nvSpPr>
          <p:spPr>
            <a:xfrm>
              <a:off x="8797290" y="5220767"/>
              <a:ext cx="723900" cy="587234"/>
            </a:xfrm>
            <a:prstGeom prst="roundRect">
              <a:avLst/>
            </a:prstGeom>
            <a:solidFill>
              <a:srgbClr val="7A2D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화살표: 아래쪽 48">
              <a:extLst>
                <a:ext uri="{FF2B5EF4-FFF2-40B4-BE49-F238E27FC236}">
                  <a16:creationId xmlns:a16="http://schemas.microsoft.com/office/drawing/2014/main" id="{C79BA9E5-EC63-42EE-9268-C5857A329BD9}"/>
                </a:ext>
              </a:extLst>
            </p:cNvPr>
            <p:cNvSpPr/>
            <p:nvPr/>
          </p:nvSpPr>
          <p:spPr>
            <a:xfrm>
              <a:off x="8957572" y="5359580"/>
              <a:ext cx="372856" cy="315690"/>
            </a:xfrm>
            <a:prstGeom prst="downArrow">
              <a:avLst/>
            </a:prstGeom>
            <a:solidFill>
              <a:srgbClr val="FF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123B52FC-10E7-4CF6-808A-0ACBCA9A75F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059" y="3692866"/>
            <a:ext cx="6898341" cy="6129464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52" name="TextBox 37">
            <a:extLst>
              <a:ext uri="{FF2B5EF4-FFF2-40B4-BE49-F238E27FC236}">
                <a16:creationId xmlns:a16="http://schemas.microsoft.com/office/drawing/2014/main" id="{645FD1AD-7EFC-4863-8AD5-FC3E37AEEB31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445790ED-C78F-4E73-ABBF-8E5E890FB15A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5" name="TextBox 37">
            <a:extLst>
              <a:ext uri="{FF2B5EF4-FFF2-40B4-BE49-F238E27FC236}">
                <a16:creationId xmlns:a16="http://schemas.microsoft.com/office/drawing/2014/main" id="{75401A6A-2BEA-401A-9AFD-3F8D38FD1C96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7" name="TextBox 37">
            <a:extLst>
              <a:ext uri="{FF2B5EF4-FFF2-40B4-BE49-F238E27FC236}">
                <a16:creationId xmlns:a16="http://schemas.microsoft.com/office/drawing/2014/main" id="{9D515ACA-3A00-49CD-8B58-247898ED68B4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8" name="TextBox 37">
            <a:extLst>
              <a:ext uri="{FF2B5EF4-FFF2-40B4-BE49-F238E27FC236}">
                <a16:creationId xmlns:a16="http://schemas.microsoft.com/office/drawing/2014/main" id="{EE6FFDB4-8D83-4F76-9861-7F7589887552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  <p:sp>
        <p:nvSpPr>
          <p:cNvPr id="59" name="TextBox 37">
            <a:extLst>
              <a:ext uri="{FF2B5EF4-FFF2-40B4-BE49-F238E27FC236}">
                <a16:creationId xmlns:a16="http://schemas.microsoft.com/office/drawing/2014/main" id="{AD271566-FCE8-46E2-88D3-CEE559C5812E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STYLE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3" name="TextBox 42">
            <a:extLst>
              <a:ext uri="{FF2B5EF4-FFF2-40B4-BE49-F238E27FC236}">
                <a16:creationId xmlns:a16="http://schemas.microsoft.com/office/drawing/2014/main" id="{59CA0645-1352-4F13-8635-4E1B9D4CC7B7}"/>
              </a:ext>
            </a:extLst>
          </p:cNvPr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1686420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7975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주문하기 페이지</a:t>
            </a:r>
            <a:r>
              <a:rPr lang="en-US" altLang="ko-KR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 </a:t>
            </a: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구성요소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 dirty="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123B52FC-10E7-4CF6-808A-0ACBCA9A75FC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7" t="8458" r="18592" b="24410"/>
          <a:stretch/>
        </p:blipFill>
        <p:spPr>
          <a:xfrm>
            <a:off x="6035140" y="3543300"/>
            <a:ext cx="6770168" cy="6258859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44" name="TextBox 37">
            <a:extLst>
              <a:ext uri="{FF2B5EF4-FFF2-40B4-BE49-F238E27FC236}">
                <a16:creationId xmlns:a16="http://schemas.microsoft.com/office/drawing/2014/main" id="{0FD2C341-2BFF-42DF-A770-73324F54AA11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50D9C2EE-D684-4336-8E9D-B57E91127CBF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D3E8FD8F-2F12-4D87-B5D9-FB179ABEC342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0E91A23B-C5A2-47BB-9BE3-AA68340C2CC8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5" name="TextBox 37">
            <a:extLst>
              <a:ext uri="{FF2B5EF4-FFF2-40B4-BE49-F238E27FC236}">
                <a16:creationId xmlns:a16="http://schemas.microsoft.com/office/drawing/2014/main" id="{641009A9-7F2C-4267-8F0B-9028135D213F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  <p:pic>
        <p:nvPicPr>
          <p:cNvPr id="46" name="Picture 53">
            <a:extLst>
              <a:ext uri="{FF2B5EF4-FFF2-40B4-BE49-F238E27FC236}">
                <a16:creationId xmlns:a16="http://schemas.microsoft.com/office/drawing/2014/main" id="{0A7E379C-AA57-40D9-89DD-25384537F85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0800000">
            <a:off x="5727699" y="5123297"/>
            <a:ext cx="520700" cy="88900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BAD0B1DD-B07B-4A2E-B2EB-18C612141BEC}"/>
              </a:ext>
            </a:extLst>
          </p:cNvPr>
          <p:cNvSpPr/>
          <p:nvPr/>
        </p:nvSpPr>
        <p:spPr>
          <a:xfrm>
            <a:off x="1257299" y="4640908"/>
            <a:ext cx="4395781" cy="1040296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49" name="TextBox 55">
            <a:extLst>
              <a:ext uri="{FF2B5EF4-FFF2-40B4-BE49-F238E27FC236}">
                <a16:creationId xmlns:a16="http://schemas.microsoft.com/office/drawing/2014/main" id="{4C4EA6E2-7DF4-4B9F-83A7-754C0E5A2F88}"/>
              </a:ext>
            </a:extLst>
          </p:cNvPr>
          <p:cNvSpPr txBox="1"/>
          <p:nvPr/>
        </p:nvSpPr>
        <p:spPr>
          <a:xfrm>
            <a:off x="1435099" y="4671278"/>
            <a:ext cx="4116383" cy="95139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7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주문자 정보 입력 </a:t>
            </a:r>
            <a:r>
              <a:rPr lang="en-US" altLang="ko-KR" sz="17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INPUT</a:t>
            </a:r>
          </a:p>
          <a:p>
            <a:pPr lvl="0" algn="ctr">
              <a:lnSpc>
                <a:spcPct val="124499"/>
              </a:lnSpc>
            </a:pPr>
            <a:r>
              <a:rPr lang="en-US" altLang="ko-KR" sz="15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</a:t>
            </a:r>
            <a:r>
              <a:rPr lang="ko-KR" altLang="en-US" sz="15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체크박스 선택시 기존 사용자 정보 자동 입력</a:t>
            </a:r>
            <a:r>
              <a:rPr lang="en-US" altLang="ko-KR" sz="15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  <a:endParaRPr lang="ko-KR" sz="1500" i="0" u="sng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35C66E6-763E-4410-97F9-9A28A3A0F9CF}"/>
              </a:ext>
            </a:extLst>
          </p:cNvPr>
          <p:cNvSpPr/>
          <p:nvPr/>
        </p:nvSpPr>
        <p:spPr>
          <a:xfrm>
            <a:off x="6257924" y="4683086"/>
            <a:ext cx="3657600" cy="1805120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5ECB00D-906F-4406-9F1D-CE74A1477024}"/>
              </a:ext>
            </a:extLst>
          </p:cNvPr>
          <p:cNvSpPr/>
          <p:nvPr/>
        </p:nvSpPr>
        <p:spPr>
          <a:xfrm>
            <a:off x="7191374" y="4726081"/>
            <a:ext cx="152400" cy="128720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65708F1-7901-4D3C-9BBC-393553AED73E}"/>
              </a:ext>
            </a:extLst>
          </p:cNvPr>
          <p:cNvSpPr/>
          <p:nvPr/>
        </p:nvSpPr>
        <p:spPr>
          <a:xfrm>
            <a:off x="6257924" y="6793006"/>
            <a:ext cx="3657600" cy="1805120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B4523C0-2A01-473D-A960-3597E052D526}"/>
              </a:ext>
            </a:extLst>
          </p:cNvPr>
          <p:cNvSpPr/>
          <p:nvPr/>
        </p:nvSpPr>
        <p:spPr>
          <a:xfrm>
            <a:off x="6257924" y="8605223"/>
            <a:ext cx="2057400" cy="886534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251AB27-FCD9-4FBD-8BE5-781A24C5A75C}"/>
              </a:ext>
            </a:extLst>
          </p:cNvPr>
          <p:cNvSpPr/>
          <p:nvPr/>
        </p:nvSpPr>
        <p:spPr>
          <a:xfrm>
            <a:off x="11515723" y="5650006"/>
            <a:ext cx="762001" cy="357320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16386BE-C586-438B-AAE3-D4CEA405F018}"/>
              </a:ext>
            </a:extLst>
          </p:cNvPr>
          <p:cNvSpPr/>
          <p:nvPr/>
        </p:nvSpPr>
        <p:spPr>
          <a:xfrm>
            <a:off x="12341757" y="4509319"/>
            <a:ext cx="126465" cy="131035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AEB3165-9645-4119-8D82-6E80CF57BAFD}"/>
              </a:ext>
            </a:extLst>
          </p:cNvPr>
          <p:cNvSpPr/>
          <p:nvPr/>
        </p:nvSpPr>
        <p:spPr>
          <a:xfrm>
            <a:off x="10820399" y="8278906"/>
            <a:ext cx="1695450" cy="309695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1BBF6E6-BD73-47CA-B952-4BFF0EAF5E3A}"/>
              </a:ext>
            </a:extLst>
          </p:cNvPr>
          <p:cNvSpPr/>
          <p:nvPr/>
        </p:nvSpPr>
        <p:spPr>
          <a:xfrm>
            <a:off x="10801347" y="9196481"/>
            <a:ext cx="1695450" cy="309695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7" name="Picture 53">
            <a:extLst>
              <a:ext uri="{FF2B5EF4-FFF2-40B4-BE49-F238E27FC236}">
                <a16:creationId xmlns:a16="http://schemas.microsoft.com/office/drawing/2014/main" id="{519554B7-83E6-4BB0-AD21-2200D6BFACC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0800000">
            <a:off x="5727699" y="7647422"/>
            <a:ext cx="520700" cy="88900"/>
          </a:xfrm>
          <a:prstGeom prst="rect">
            <a:avLst/>
          </a:prstGeom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D01819A4-38CB-48DA-84F7-E1B927D4A382}"/>
              </a:ext>
            </a:extLst>
          </p:cNvPr>
          <p:cNvSpPr/>
          <p:nvPr/>
        </p:nvSpPr>
        <p:spPr>
          <a:xfrm>
            <a:off x="1257299" y="7165033"/>
            <a:ext cx="4395781" cy="1040296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69" name="TextBox 55">
            <a:extLst>
              <a:ext uri="{FF2B5EF4-FFF2-40B4-BE49-F238E27FC236}">
                <a16:creationId xmlns:a16="http://schemas.microsoft.com/office/drawing/2014/main" id="{B761265C-3BED-41FA-ADD5-D21D41554586}"/>
              </a:ext>
            </a:extLst>
          </p:cNvPr>
          <p:cNvSpPr txBox="1"/>
          <p:nvPr/>
        </p:nvSpPr>
        <p:spPr>
          <a:xfrm>
            <a:off x="1435099" y="7195403"/>
            <a:ext cx="4116383" cy="95139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7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수령자 정보 입력 </a:t>
            </a:r>
            <a:r>
              <a:rPr lang="en-US" altLang="ko-KR" sz="17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INPUT</a:t>
            </a:r>
          </a:p>
          <a:p>
            <a:pPr lvl="0" algn="ctr">
              <a:lnSpc>
                <a:spcPct val="124499"/>
              </a:lnSpc>
            </a:pPr>
            <a:r>
              <a:rPr lang="en-US" altLang="ko-KR" sz="15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</a:t>
            </a:r>
            <a:r>
              <a:rPr lang="ko-KR" altLang="en-US" sz="15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체크박스 선택시 구매자 정보 연결로 생략</a:t>
            </a:r>
            <a:r>
              <a:rPr lang="en-US" altLang="ko-KR" sz="15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  <a:endParaRPr lang="ko-KR" sz="1500" i="0" u="sng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70" name="Picture 53">
            <a:extLst>
              <a:ext uri="{FF2B5EF4-FFF2-40B4-BE49-F238E27FC236}">
                <a16:creationId xmlns:a16="http://schemas.microsoft.com/office/drawing/2014/main" id="{C631A31A-E256-43C9-8A5F-2F7928EA0C4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0800000">
            <a:off x="5727699" y="9009497"/>
            <a:ext cx="520700" cy="88900"/>
          </a:xfrm>
          <a:prstGeom prst="rect">
            <a:avLst/>
          </a:prstGeom>
        </p:spPr>
      </p:pic>
      <p:sp>
        <p:nvSpPr>
          <p:cNvPr id="71" name="직사각형 70">
            <a:extLst>
              <a:ext uri="{FF2B5EF4-FFF2-40B4-BE49-F238E27FC236}">
                <a16:creationId xmlns:a16="http://schemas.microsoft.com/office/drawing/2014/main" id="{2AECE779-88C9-45BB-BEC5-3D7F99366E75}"/>
              </a:ext>
            </a:extLst>
          </p:cNvPr>
          <p:cNvSpPr/>
          <p:nvPr/>
        </p:nvSpPr>
        <p:spPr>
          <a:xfrm>
            <a:off x="1257299" y="8527108"/>
            <a:ext cx="4395781" cy="1040296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72" name="TextBox 55">
            <a:extLst>
              <a:ext uri="{FF2B5EF4-FFF2-40B4-BE49-F238E27FC236}">
                <a16:creationId xmlns:a16="http://schemas.microsoft.com/office/drawing/2014/main" id="{7D78DD90-24E9-4584-9B84-B25F8FE59977}"/>
              </a:ext>
            </a:extLst>
          </p:cNvPr>
          <p:cNvSpPr txBox="1"/>
          <p:nvPr/>
        </p:nvSpPr>
        <p:spPr>
          <a:xfrm>
            <a:off x="1435099" y="8557478"/>
            <a:ext cx="4116383" cy="95139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7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결제하기 수단 선택</a:t>
            </a:r>
            <a:endParaRPr lang="en-US" altLang="ko-KR" sz="17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ctr">
              <a:lnSpc>
                <a:spcPct val="124499"/>
              </a:lnSpc>
            </a:pPr>
            <a:r>
              <a:rPr lang="en-US" altLang="ko-KR" sz="15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</a:t>
            </a:r>
            <a:r>
              <a:rPr lang="ko-KR" altLang="en-US" sz="1500" u="sng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선택된 결제 수단으로 결제 진행</a:t>
            </a:r>
            <a:r>
              <a:rPr lang="en-US" altLang="ko-KR" sz="15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  <a:endParaRPr lang="ko-KR" sz="1500" i="0" u="sng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73" name="Picture 53">
            <a:extLst>
              <a:ext uri="{FF2B5EF4-FFF2-40B4-BE49-F238E27FC236}">
                <a16:creationId xmlns:a16="http://schemas.microsoft.com/office/drawing/2014/main" id="{8B7442F8-228E-4F41-9054-716FBCB5F81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486795" y="4529196"/>
            <a:ext cx="520700" cy="88900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CE519E54-4C9D-42BF-84FB-BA0475366F2A}"/>
              </a:ext>
            </a:extLst>
          </p:cNvPr>
          <p:cNvSpPr/>
          <p:nvPr/>
        </p:nvSpPr>
        <p:spPr>
          <a:xfrm>
            <a:off x="13092117" y="4094229"/>
            <a:ext cx="3824283" cy="954957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76" name="TextBox 55">
            <a:extLst>
              <a:ext uri="{FF2B5EF4-FFF2-40B4-BE49-F238E27FC236}">
                <a16:creationId xmlns:a16="http://schemas.microsoft.com/office/drawing/2014/main" id="{3819AE3A-4A08-4F9C-82A8-C19C837DFC00}"/>
              </a:ext>
            </a:extLst>
          </p:cNvPr>
          <p:cNvSpPr txBox="1"/>
          <p:nvPr/>
        </p:nvSpPr>
        <p:spPr>
          <a:xfrm>
            <a:off x="13092117" y="4068878"/>
            <a:ext cx="3824283" cy="95495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7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결제 상품 제거 버튼</a:t>
            </a:r>
            <a:endParaRPr lang="en-US" altLang="ko-KR" sz="1700" i="0" strike="noStrike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ctr">
              <a:lnSpc>
                <a:spcPct val="124499"/>
              </a:lnSpc>
            </a:pPr>
            <a:r>
              <a:rPr lang="en-US" altLang="ko-KR" sz="15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</a:t>
            </a:r>
            <a:r>
              <a:rPr lang="ko-KR" altLang="en-US" sz="15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결제 선택된 상품을 장바구니로 되돌림</a:t>
            </a:r>
            <a:r>
              <a:rPr lang="en-US" altLang="ko-KR" sz="15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  <a:endParaRPr lang="ko-KR" sz="1500" i="0" u="sng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77" name="Picture 53">
            <a:extLst>
              <a:ext uri="{FF2B5EF4-FFF2-40B4-BE49-F238E27FC236}">
                <a16:creationId xmlns:a16="http://schemas.microsoft.com/office/drawing/2014/main" id="{47A9D1E4-07B9-44E6-9F0D-0FCFE6409BD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296295" y="5795999"/>
            <a:ext cx="605322" cy="103348"/>
          </a:xfrm>
          <a:prstGeom prst="rect">
            <a:avLst/>
          </a:prstGeom>
        </p:spPr>
      </p:pic>
      <p:sp>
        <p:nvSpPr>
          <p:cNvPr id="78" name="직사각형 77">
            <a:extLst>
              <a:ext uri="{FF2B5EF4-FFF2-40B4-BE49-F238E27FC236}">
                <a16:creationId xmlns:a16="http://schemas.microsoft.com/office/drawing/2014/main" id="{94851155-40FF-499F-BC13-956B2A2AAD68}"/>
              </a:ext>
            </a:extLst>
          </p:cNvPr>
          <p:cNvSpPr/>
          <p:nvPr/>
        </p:nvSpPr>
        <p:spPr>
          <a:xfrm>
            <a:off x="12977817" y="5361032"/>
            <a:ext cx="3824283" cy="954957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79" name="TextBox 55">
            <a:extLst>
              <a:ext uri="{FF2B5EF4-FFF2-40B4-BE49-F238E27FC236}">
                <a16:creationId xmlns:a16="http://schemas.microsoft.com/office/drawing/2014/main" id="{FC7EC20E-EAD0-469C-B9DA-67A353FA012A}"/>
              </a:ext>
            </a:extLst>
          </p:cNvPr>
          <p:cNvSpPr txBox="1"/>
          <p:nvPr/>
        </p:nvSpPr>
        <p:spPr>
          <a:xfrm>
            <a:off x="12977817" y="5335681"/>
            <a:ext cx="3824283" cy="95495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7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상품의 옵션</a:t>
            </a:r>
            <a:r>
              <a:rPr lang="en-US" altLang="ko-KR" sz="17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7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수량 변경 버튼</a:t>
            </a:r>
            <a:endParaRPr lang="en-US" altLang="ko-KR" sz="1700" i="0" strike="noStrike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ctr">
              <a:lnSpc>
                <a:spcPct val="124499"/>
              </a:lnSpc>
            </a:pPr>
            <a:r>
              <a:rPr lang="en-US" altLang="ko-KR" sz="15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</a:t>
            </a:r>
            <a:r>
              <a:rPr lang="ko-KR" altLang="en-US" sz="1500" u="sng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해당 상품의 옵션과 수량을 변경</a:t>
            </a:r>
            <a:r>
              <a:rPr lang="en-US" altLang="ko-KR" sz="15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  <a:endParaRPr lang="ko-KR" sz="1500" i="0" u="sng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80" name="Picture 53">
            <a:extLst>
              <a:ext uri="{FF2B5EF4-FFF2-40B4-BE49-F238E27FC236}">
                <a16:creationId xmlns:a16="http://schemas.microsoft.com/office/drawing/2014/main" id="{B5FDA527-70EB-475B-8956-BBA59DE2D65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534899" y="8386821"/>
            <a:ext cx="520700" cy="88900"/>
          </a:xfrm>
          <a:prstGeom prst="rect">
            <a:avLst/>
          </a:prstGeom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FD3C3AA5-CE3C-4357-A6AE-026D41271BEC}"/>
              </a:ext>
            </a:extLst>
          </p:cNvPr>
          <p:cNvSpPr/>
          <p:nvPr/>
        </p:nvSpPr>
        <p:spPr>
          <a:xfrm>
            <a:off x="13134974" y="7977206"/>
            <a:ext cx="2375524" cy="904254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82" name="TextBox 55">
            <a:extLst>
              <a:ext uri="{FF2B5EF4-FFF2-40B4-BE49-F238E27FC236}">
                <a16:creationId xmlns:a16="http://schemas.microsoft.com/office/drawing/2014/main" id="{F0CA9D7D-7262-4F61-91A4-637F512F15EA}"/>
              </a:ext>
            </a:extLst>
          </p:cNvPr>
          <p:cNvSpPr txBox="1"/>
          <p:nvPr/>
        </p:nvSpPr>
        <p:spPr>
          <a:xfrm>
            <a:off x="13134974" y="7926503"/>
            <a:ext cx="2375524" cy="95495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7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쿠폰 선택 버튼</a:t>
            </a:r>
            <a:endParaRPr lang="en-US" altLang="ko-KR" sz="1700" i="0" strike="noStrike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ctr">
              <a:lnSpc>
                <a:spcPct val="124499"/>
              </a:lnSpc>
            </a:pPr>
            <a:r>
              <a:rPr lang="en-US" altLang="ko-KR" sz="15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</a:t>
            </a:r>
            <a:r>
              <a:rPr lang="ko-KR" altLang="en-US" sz="15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사용 가능한 쿠폰을 선택</a:t>
            </a:r>
            <a:r>
              <a:rPr lang="en-US" altLang="ko-KR" sz="15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  <a:endParaRPr lang="ko-KR" sz="1500" i="0" u="sng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83" name="Picture 53">
            <a:extLst>
              <a:ext uri="{FF2B5EF4-FFF2-40B4-BE49-F238E27FC236}">
                <a16:creationId xmlns:a16="http://schemas.microsoft.com/office/drawing/2014/main" id="{1D126DED-84B7-4E8C-B63E-8EB656AD486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506324" y="9386946"/>
            <a:ext cx="520700" cy="88900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DF606139-3631-4FC0-8990-146AFC31F96B}"/>
              </a:ext>
            </a:extLst>
          </p:cNvPr>
          <p:cNvSpPr/>
          <p:nvPr/>
        </p:nvSpPr>
        <p:spPr>
          <a:xfrm>
            <a:off x="13106399" y="8977331"/>
            <a:ext cx="2375524" cy="904254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85" name="TextBox 55">
            <a:extLst>
              <a:ext uri="{FF2B5EF4-FFF2-40B4-BE49-F238E27FC236}">
                <a16:creationId xmlns:a16="http://schemas.microsoft.com/office/drawing/2014/main" id="{11551026-2A6F-4DDF-997A-11CC0981CE3A}"/>
              </a:ext>
            </a:extLst>
          </p:cNvPr>
          <p:cNvSpPr txBox="1"/>
          <p:nvPr/>
        </p:nvSpPr>
        <p:spPr>
          <a:xfrm>
            <a:off x="13106399" y="8926628"/>
            <a:ext cx="2375524" cy="95495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7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결제 버튼</a:t>
            </a:r>
            <a:endParaRPr lang="en-US" altLang="ko-KR" sz="1700" i="0" strike="noStrike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ctr">
              <a:lnSpc>
                <a:spcPct val="124499"/>
              </a:lnSpc>
            </a:pPr>
            <a:r>
              <a:rPr lang="en-US" altLang="ko-KR" sz="15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</a:t>
            </a:r>
            <a:r>
              <a:rPr lang="ko-KR" altLang="en-US" sz="15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최종 결제하기</a:t>
            </a:r>
            <a:r>
              <a:rPr lang="en-US" altLang="ko-KR" sz="15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  <a:endParaRPr lang="ko-KR" sz="1500" i="0" u="sng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87" name="TextBox 37">
            <a:extLst>
              <a:ext uri="{FF2B5EF4-FFF2-40B4-BE49-F238E27FC236}">
                <a16:creationId xmlns:a16="http://schemas.microsoft.com/office/drawing/2014/main" id="{FC1471BD-5B93-4DCC-91E2-4A28C4A72163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STYLE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88" name="TextBox 42">
            <a:extLst>
              <a:ext uri="{FF2B5EF4-FFF2-40B4-BE49-F238E27FC236}">
                <a16:creationId xmlns:a16="http://schemas.microsoft.com/office/drawing/2014/main" id="{CAC66AA7-0A7E-4E0C-86CE-935485F9035C}"/>
              </a:ext>
            </a:extLst>
          </p:cNvPr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1646231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79500"/>
            <a:ext cx="6934199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50419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ko-KR" altLang="en-US" sz="4000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주문하기</a:t>
            </a:r>
            <a:r>
              <a:rPr lang="ko-KR" altLang="en-US" sz="40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 페이지 반응형 </a:t>
            </a:r>
            <a:endParaRPr lang="en-US" altLang="ko-KR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/>
            <a:r>
              <a:rPr lang="en-US" altLang="ko-KR" sz="35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(360~430px)</a:t>
            </a:r>
            <a:endParaRPr lang="en-US" sz="35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 dirty="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8" name="TextBox 54">
            <a:extLst>
              <a:ext uri="{FF2B5EF4-FFF2-40B4-BE49-F238E27FC236}">
                <a16:creationId xmlns:a16="http://schemas.microsoft.com/office/drawing/2014/main" id="{C3005058-C86F-431E-B17F-F56FC1923CD6}"/>
              </a:ext>
            </a:extLst>
          </p:cNvPr>
          <p:cNvSpPr txBox="1"/>
          <p:nvPr/>
        </p:nvSpPr>
        <p:spPr>
          <a:xfrm>
            <a:off x="14055991" y="1752600"/>
            <a:ext cx="3889109" cy="8115300"/>
          </a:xfrm>
          <a:prstGeom prst="rect">
            <a:avLst/>
          </a:prstGeom>
        </p:spPr>
        <p:txBody>
          <a:bodyPr wrap="square" lIns="0" tIns="0" rIns="0" bIns="0" rtlCol="0" anchor="ctr"/>
          <a:lstStyle/>
          <a:p>
            <a:pPr lvl="0" algn="l">
              <a:lnSpc>
                <a:spcPct val="181769"/>
              </a:lnSpc>
            </a:pPr>
            <a:r>
              <a:rPr lang="ko-KR" altLang="en-US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</a:t>
            </a:r>
            <a:r>
              <a:rPr lang="en-US" altLang="ko-KR" sz="16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overflow-x: hidden</a:t>
            </a:r>
            <a:r>
              <a:rPr lang="ko-KR" altLang="en-US" sz="16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16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</a:t>
            </a:r>
            <a:r>
              <a:rPr lang="ko-KR" altLang="en-US" sz="16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가로 스크롤 제거</a:t>
            </a:r>
            <a:r>
              <a:rPr lang="en-US" altLang="ko-KR" sz="16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</a:p>
          <a:p>
            <a:pPr lvl="0" algn="l">
              <a:lnSpc>
                <a:spcPct val="181769"/>
              </a:lnSpc>
            </a:pPr>
            <a:r>
              <a:rPr lang="ko-KR" altLang="en-US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</a:t>
            </a:r>
            <a:r>
              <a:rPr lang="en-US" altLang="ko-KR" sz="16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flex → column </a:t>
            </a:r>
            <a:r>
              <a:rPr lang="ko-KR" altLang="en-US" sz="16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방향으로 정렬 전환</a:t>
            </a:r>
            <a:endParaRPr lang="en-US" altLang="ko-KR" sz="1600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lvl="0" algn="l">
              <a:lnSpc>
                <a:spcPct val="181769"/>
              </a:lnSpc>
            </a:pPr>
            <a:r>
              <a:rPr lang="ko-KR" altLang="en-US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</a:t>
            </a:r>
            <a:r>
              <a:rPr lang="en-US" altLang="ko-KR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min-width: unset (</a:t>
            </a:r>
            <a:r>
              <a:rPr lang="ko-KR" altLang="en-US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최소 너비 제한 해제</a:t>
            </a:r>
            <a:r>
              <a:rPr lang="en-US" altLang="ko-KR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</a:p>
          <a:p>
            <a:pPr>
              <a:lnSpc>
                <a:spcPct val="181769"/>
              </a:lnSpc>
            </a:pPr>
            <a:r>
              <a:rPr lang="ko-KR" altLang="en-US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</a:t>
            </a:r>
            <a:r>
              <a:rPr lang="en-US" altLang="ko-KR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width: 100%</a:t>
            </a:r>
            <a:r>
              <a:rPr lang="ko-KR" altLang="en-US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로 전체 너비 사용</a:t>
            </a:r>
            <a:endParaRPr lang="en-US" altLang="ko-KR" sz="1600" b="0" i="0" u="none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>
              <a:lnSpc>
                <a:spcPct val="181769"/>
              </a:lnSpc>
            </a:pPr>
            <a:r>
              <a:rPr lang="ko-KR" altLang="en-US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</a:t>
            </a:r>
            <a:r>
              <a:rPr lang="en-US" altLang="ko-KR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12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.order-container → padding: 0 16px, gap: 24px</a:t>
            </a:r>
          </a:p>
          <a:p>
            <a:pPr>
              <a:lnSpc>
                <a:spcPct val="181769"/>
              </a:lnSpc>
            </a:pPr>
            <a:r>
              <a:rPr lang="en-US" altLang="ko-KR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  - .form-flex → gap: 12px</a:t>
            </a:r>
          </a:p>
          <a:p>
            <a:pPr>
              <a:lnSpc>
                <a:spcPct val="181769"/>
              </a:lnSpc>
            </a:pPr>
            <a:r>
              <a:rPr lang="en-US" altLang="ko-KR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  - .zip-row → gap: 8px</a:t>
            </a:r>
          </a:p>
          <a:p>
            <a:pPr>
              <a:lnSpc>
                <a:spcPct val="181769"/>
              </a:lnSpc>
            </a:pPr>
            <a:r>
              <a:rPr lang="en-US" altLang="ko-KR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  - .pay-type-row → padding: 12px</a:t>
            </a:r>
          </a:p>
          <a:p>
            <a:pPr>
              <a:lnSpc>
                <a:spcPct val="181769"/>
              </a:lnSpc>
            </a:pPr>
            <a:r>
              <a:rPr lang="ko-KR" altLang="en-US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</a:t>
            </a:r>
            <a:r>
              <a:rPr lang="en-US" altLang="ko-KR" sz="11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.form-flex, .buyer-row-flex, .zip-row : flex → column </a:t>
            </a:r>
            <a:r>
              <a:rPr lang="ko-KR" altLang="en-US" sz="11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전환</a:t>
            </a:r>
            <a:endParaRPr lang="en-US" altLang="ko-KR" sz="1100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>
              <a:lnSpc>
                <a:spcPct val="181769"/>
              </a:lnSpc>
            </a:pPr>
            <a:r>
              <a:rPr lang="ko-KR" altLang="en-US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▶폰트 크기 축소</a:t>
            </a:r>
          </a:p>
          <a:p>
            <a:pPr>
              <a:lnSpc>
                <a:spcPct val="181769"/>
              </a:lnSpc>
            </a:pPr>
            <a:r>
              <a:rPr lang="ko-KR" altLang="en-US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  </a:t>
            </a:r>
            <a:r>
              <a:rPr lang="en-US" altLang="ko-KR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- .summary-title : 30px → 18px</a:t>
            </a:r>
          </a:p>
          <a:p>
            <a:pPr>
              <a:lnSpc>
                <a:spcPct val="181769"/>
              </a:lnSpc>
            </a:pPr>
            <a:r>
              <a:rPr lang="en-US" altLang="ko-KR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  - .summary-info : 20px → 15px</a:t>
            </a:r>
          </a:p>
          <a:p>
            <a:pPr>
              <a:lnSpc>
                <a:spcPct val="181769"/>
              </a:lnSpc>
            </a:pPr>
            <a:r>
              <a:rPr lang="en-US" altLang="ko-KR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  - .cart-name </a:t>
            </a:r>
            <a:r>
              <a:rPr lang="en-US" altLang="ko-KR" sz="16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:</a:t>
            </a:r>
            <a:r>
              <a:rPr lang="ko-KR" altLang="en-US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14px</a:t>
            </a:r>
          </a:p>
          <a:p>
            <a:pPr>
              <a:lnSpc>
                <a:spcPct val="181769"/>
              </a:lnSpc>
            </a:pPr>
            <a:r>
              <a:rPr lang="en-US" altLang="ko-KR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  - .cart-meta </a:t>
            </a:r>
            <a:r>
              <a:rPr lang="en-US" altLang="ko-KR" sz="16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:</a:t>
            </a:r>
            <a:r>
              <a:rPr lang="ko-KR" altLang="en-US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13px</a:t>
            </a:r>
          </a:p>
          <a:p>
            <a:pPr>
              <a:lnSpc>
                <a:spcPct val="181769"/>
              </a:lnSpc>
            </a:pPr>
            <a:r>
              <a:rPr lang="en-US" altLang="ko-KR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  - </a:t>
            </a:r>
            <a:r>
              <a:rPr lang="en-US" altLang="ko-KR" sz="11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.price-list, .price-row, .total-row, .coupon-btn : 13px</a:t>
            </a:r>
          </a:p>
          <a:p>
            <a:pPr>
              <a:lnSpc>
                <a:spcPct val="181769"/>
              </a:lnSpc>
            </a:pPr>
            <a:r>
              <a:rPr lang="en-US" altLang="ko-KR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  - .pay-</a:t>
            </a:r>
            <a:r>
              <a:rPr lang="en-US" altLang="ko-KR" sz="1600" b="0" i="0" u="none" strike="noStrike" dirty="0" err="1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btn</a:t>
            </a:r>
            <a:r>
              <a:rPr lang="en-US" altLang="ko-KR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: 15px : 14px</a:t>
            </a:r>
          </a:p>
          <a:p>
            <a:pPr>
              <a:lnSpc>
                <a:spcPct val="181769"/>
              </a:lnSpc>
            </a:pPr>
            <a:r>
              <a:rPr lang="en-US" altLang="ko-KR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  - .order-summary : 13px</a:t>
            </a:r>
          </a:p>
          <a:p>
            <a:pPr>
              <a:lnSpc>
                <a:spcPct val="181769"/>
              </a:lnSpc>
            </a:pPr>
            <a:r>
              <a:rPr lang="en-US" altLang="ko-KR" sz="16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  - .account-row : 13px → 9px</a:t>
            </a:r>
            <a:endParaRPr lang="en-US" altLang="ko-KR" sz="1600" b="0" dirty="0">
              <a:solidFill>
                <a:srgbClr val="7A2D1B"/>
              </a:solidFill>
              <a:effectLst/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5B0BDC56-E4A2-4757-B007-1C5E317D12BF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7" t="8458" r="18592" b="24410"/>
          <a:stretch/>
        </p:blipFill>
        <p:spPr>
          <a:xfrm>
            <a:off x="307788" y="4061759"/>
            <a:ext cx="6415417" cy="5930900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B46BE54-A2B1-4B0A-9584-BFA51AEF3EE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1657062"/>
            <a:ext cx="3306808" cy="8401074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7EABCD4-EFEB-4A8E-B690-F76DC67DB7D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599" y="1657062"/>
            <a:ext cx="3509309" cy="8401074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47" name="TextBox 37">
            <a:extLst>
              <a:ext uri="{FF2B5EF4-FFF2-40B4-BE49-F238E27FC236}">
                <a16:creationId xmlns:a16="http://schemas.microsoft.com/office/drawing/2014/main" id="{5D1D9A2E-A669-4282-A496-2807713DCBCC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50" name="TextBox 37">
            <a:extLst>
              <a:ext uri="{FF2B5EF4-FFF2-40B4-BE49-F238E27FC236}">
                <a16:creationId xmlns:a16="http://schemas.microsoft.com/office/drawing/2014/main" id="{31B33B7F-3183-4EC3-8154-738826871F1A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CB4D5008-9633-42C7-9990-65030AB6AE8A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A621CF00-273E-4923-BD95-52BD24B4BFF9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FDDC8015-FCD1-4C9C-A815-D59FAA3FDFA5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  <p:sp>
        <p:nvSpPr>
          <p:cNvPr id="57" name="TextBox 37">
            <a:extLst>
              <a:ext uri="{FF2B5EF4-FFF2-40B4-BE49-F238E27FC236}">
                <a16:creationId xmlns:a16="http://schemas.microsoft.com/office/drawing/2014/main" id="{C97DCA08-6AEA-407D-9ECF-07055D91FF75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STYLE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49" name="TextBox 42">
            <a:extLst>
              <a:ext uri="{FF2B5EF4-FFF2-40B4-BE49-F238E27FC236}">
                <a16:creationId xmlns:a16="http://schemas.microsoft.com/office/drawing/2014/main" id="{395857A1-A3E3-4237-ACE6-FF9EDB89BDE1}"/>
              </a:ext>
            </a:extLst>
          </p:cNvPr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779024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C579E-CC36-3892-0644-792EDA8A3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ED5D365-51C3-3393-79AE-84669AA4ECA8}"/>
              </a:ext>
            </a:extLst>
          </p:cNvPr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DDC08C46-CE87-3950-0BE9-3BB8E4157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79500"/>
            <a:ext cx="17932399" cy="920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A791C26-3CF6-8D5F-C54B-23F5A2E37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DBD4F2F3-8A59-7E7D-9F73-8D88CE3BE48E}"/>
              </a:ext>
            </a:extLst>
          </p:cNvPr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>
            <a:extLst>
              <a:ext uri="{FF2B5EF4-FFF2-40B4-BE49-F238E27FC236}">
                <a16:creationId xmlns:a16="http://schemas.microsoft.com/office/drawing/2014/main" id="{C8421509-8E0F-4439-0671-8C66C6164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8DE80C8-6282-AD9E-E906-D703618F2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F63584A-135A-B0CF-2B16-F02315153B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312B4EB-6F48-85F1-4848-49042A9013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353928A-F726-79A8-A4CC-9BBE27C33D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F0FC4A32-FD34-7939-6AEE-DAB46E2126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DC935C58-57C0-2F32-ADFC-724BE397E0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926D8B5D-76E2-39C2-36A9-0A6AAC138C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>
            <a:extLst>
              <a:ext uri="{FF2B5EF4-FFF2-40B4-BE49-F238E27FC236}">
                <a16:creationId xmlns:a16="http://schemas.microsoft.com/office/drawing/2014/main" id="{7E26DF24-F109-110E-64B4-F0D97866AEE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>
            <a:extLst>
              <a:ext uri="{FF2B5EF4-FFF2-40B4-BE49-F238E27FC236}">
                <a16:creationId xmlns:a16="http://schemas.microsoft.com/office/drawing/2014/main" id="{757391EE-728A-69A2-EE0D-D4190F3B29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31F2D8EE-F2DC-5952-4567-DA54A4B014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DA84FEDC-CC7B-6E11-68EB-597706E093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6302D399-896A-B99E-6A1F-F09C9CD9326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>
            <a:extLst>
              <a:ext uri="{FF2B5EF4-FFF2-40B4-BE49-F238E27FC236}">
                <a16:creationId xmlns:a16="http://schemas.microsoft.com/office/drawing/2014/main" id="{F23A86DE-D89A-86E9-4445-D59C41AA8005}"/>
              </a:ext>
            </a:extLst>
          </p:cNvPr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AEF11C12-8684-6557-AD06-DF3B4B970E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848AED49-2EA8-7395-BAE2-63695C824E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>
            <a:extLst>
              <a:ext uri="{FF2B5EF4-FFF2-40B4-BE49-F238E27FC236}">
                <a16:creationId xmlns:a16="http://schemas.microsoft.com/office/drawing/2014/main" id="{DC95A1EE-F023-5E2B-53F8-EB3269520DB2}"/>
              </a:ext>
            </a:extLst>
          </p:cNvPr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>
            <a:extLst>
              <a:ext uri="{FF2B5EF4-FFF2-40B4-BE49-F238E27FC236}">
                <a16:creationId xmlns:a16="http://schemas.microsoft.com/office/drawing/2014/main" id="{3BB21706-1486-FAA1-D8D7-E3DFF8EADD1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3DC667D1-CB67-77C1-51A8-A2F924CD570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>
            <a:extLst>
              <a:ext uri="{FF2B5EF4-FFF2-40B4-BE49-F238E27FC236}">
                <a16:creationId xmlns:a16="http://schemas.microsoft.com/office/drawing/2014/main" id="{CE9839AD-CA40-B94D-784D-AD0EF155B72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>
            <a:extLst>
              <a:ext uri="{FF2B5EF4-FFF2-40B4-BE49-F238E27FC236}">
                <a16:creationId xmlns:a16="http://schemas.microsoft.com/office/drawing/2014/main" id="{B7AC4C77-87CB-9E2D-B641-821BA8293FF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>
            <a:extLst>
              <a:ext uri="{FF2B5EF4-FFF2-40B4-BE49-F238E27FC236}">
                <a16:creationId xmlns:a16="http://schemas.microsoft.com/office/drawing/2014/main" id="{A914276B-BE8D-C167-8A8D-6B290FA436B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>
            <a:extLst>
              <a:ext uri="{FF2B5EF4-FFF2-40B4-BE49-F238E27FC236}">
                <a16:creationId xmlns:a16="http://schemas.microsoft.com/office/drawing/2014/main" id="{9BB5A484-9764-EDBF-4C19-04F8D734A6AD}"/>
              </a:ext>
            </a:extLst>
          </p:cNvPr>
          <p:cNvSpPr txBox="1"/>
          <p:nvPr/>
        </p:nvSpPr>
        <p:spPr>
          <a:xfrm>
            <a:off x="812800" y="2495550"/>
            <a:ext cx="50419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en-US" sz="35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CSS</a:t>
            </a:r>
            <a:r>
              <a:rPr lang="ko-KR" altLang="en-US" sz="35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오류 검사 완료</a:t>
            </a:r>
            <a:r>
              <a:rPr lang="en-US" altLang="ko-KR" sz="35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35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무결점</a:t>
            </a:r>
            <a:r>
              <a:rPr lang="en-US" altLang="ko-KR" sz="35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endParaRPr lang="en-US" sz="35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9E777417-74E6-7760-42AF-37AB5320511D}"/>
              </a:ext>
            </a:extLst>
          </p:cNvPr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ADF32EA6-A273-3B1A-496E-9925346D8C87}"/>
              </a:ext>
            </a:extLst>
          </p:cNvPr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>
            <a:extLst>
              <a:ext uri="{FF2B5EF4-FFF2-40B4-BE49-F238E27FC236}">
                <a16:creationId xmlns:a16="http://schemas.microsoft.com/office/drawing/2014/main" id="{7C185F40-3EE9-E0EB-0D49-FF4EF16EDE2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45" name="Group 45">
            <a:extLst>
              <a:ext uri="{FF2B5EF4-FFF2-40B4-BE49-F238E27FC236}">
                <a16:creationId xmlns:a16="http://schemas.microsoft.com/office/drawing/2014/main" id="{A3AE1F75-55E8-09BC-1BCE-AFE5E815A0B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77C5FD13-FA63-807D-4B50-738F4D26260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>
            <a:extLst>
              <a:ext uri="{FF2B5EF4-FFF2-40B4-BE49-F238E27FC236}">
                <a16:creationId xmlns:a16="http://schemas.microsoft.com/office/drawing/2014/main" id="{5953DA98-A5A6-C432-26C2-E00589EA9CA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>
            <a:extLst>
              <a:ext uri="{FF2B5EF4-FFF2-40B4-BE49-F238E27FC236}">
                <a16:creationId xmlns:a16="http://schemas.microsoft.com/office/drawing/2014/main" id="{CCE9485C-14D5-2EED-2CA9-4D30C790AB2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>
            <a:extLst>
              <a:ext uri="{FF2B5EF4-FFF2-40B4-BE49-F238E27FC236}">
                <a16:creationId xmlns:a16="http://schemas.microsoft.com/office/drawing/2014/main" id="{567F4CE4-35FC-7592-6965-6BAD4EFA246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>
            <a:extLst>
              <a:ext uri="{FF2B5EF4-FFF2-40B4-BE49-F238E27FC236}">
                <a16:creationId xmlns:a16="http://schemas.microsoft.com/office/drawing/2014/main" id="{4CA11E8C-5291-0EE5-0C42-C1BCC94B5C4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7" name="TextBox 37">
            <a:extLst>
              <a:ext uri="{FF2B5EF4-FFF2-40B4-BE49-F238E27FC236}">
                <a16:creationId xmlns:a16="http://schemas.microsoft.com/office/drawing/2014/main" id="{75879942-5098-FBAA-C5B8-E990D4813AC2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50" name="TextBox 37">
            <a:extLst>
              <a:ext uri="{FF2B5EF4-FFF2-40B4-BE49-F238E27FC236}">
                <a16:creationId xmlns:a16="http://schemas.microsoft.com/office/drawing/2014/main" id="{A4E13F42-4B35-5408-9A2B-5A4ADB4F5456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33211860-0670-E2B6-0B33-F6767FFA1784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A43B37B0-4451-A177-3575-BC2FDEEDE4BF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9026C269-39E0-A5CC-2F9B-FD9791D5D761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  <p:sp>
        <p:nvSpPr>
          <p:cNvPr id="55" name="TextBox 42">
            <a:extLst>
              <a:ext uri="{FF2B5EF4-FFF2-40B4-BE49-F238E27FC236}">
                <a16:creationId xmlns:a16="http://schemas.microsoft.com/office/drawing/2014/main" id="{DF79F02A-6ABD-FD5A-3C17-FEDA9A7320D4}"/>
              </a:ext>
            </a:extLst>
          </p:cNvPr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ORDER</a:t>
            </a:r>
          </a:p>
        </p:txBody>
      </p:sp>
      <p:sp>
        <p:nvSpPr>
          <p:cNvPr id="57" name="TextBox 37">
            <a:extLst>
              <a:ext uri="{FF2B5EF4-FFF2-40B4-BE49-F238E27FC236}">
                <a16:creationId xmlns:a16="http://schemas.microsoft.com/office/drawing/2014/main" id="{3465116A-38B6-24F3-8050-A36EEAD3A71C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STYLE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194D755-9ABF-5FC1-EA85-4043655EF22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235" y="1877776"/>
            <a:ext cx="10372765" cy="809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178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 dirty="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489200" y="685074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 dirty="0">
                <a:solidFill>
                  <a:srgbClr val="A0694A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TITLE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4" name="Picture 25">
            <a:extLst>
              <a:ext uri="{FF2B5EF4-FFF2-40B4-BE49-F238E27FC236}">
                <a16:creationId xmlns:a16="http://schemas.microsoft.com/office/drawing/2014/main" id="{80BD57FC-CF0A-428E-944E-D38868D95E2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689100" cy="355600"/>
          </a:xfrm>
          <a:prstGeom prst="rect">
            <a:avLst/>
          </a:prstGeom>
        </p:spPr>
      </p:pic>
      <p:pic>
        <p:nvPicPr>
          <p:cNvPr id="55" name="Picture 27">
            <a:extLst>
              <a:ext uri="{FF2B5EF4-FFF2-40B4-BE49-F238E27FC236}">
                <a16:creationId xmlns:a16="http://schemas.microsoft.com/office/drawing/2014/main" id="{A3D2306A-0A28-40C1-8A2E-63781F207D5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07000" y="2501900"/>
            <a:ext cx="7861300" cy="5842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7" name="Picture 28">
            <a:extLst>
              <a:ext uri="{FF2B5EF4-FFF2-40B4-BE49-F238E27FC236}">
                <a16:creationId xmlns:a16="http://schemas.microsoft.com/office/drawing/2014/main" id="{72A4AC96-3803-4D50-A135-6DDC70828B0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19700" y="2514600"/>
            <a:ext cx="7861300" cy="596900"/>
          </a:xfrm>
          <a:prstGeom prst="rect">
            <a:avLst/>
          </a:prstGeom>
        </p:spPr>
      </p:pic>
      <p:pic>
        <p:nvPicPr>
          <p:cNvPr id="58" name="Picture 30">
            <a:extLst>
              <a:ext uri="{FF2B5EF4-FFF2-40B4-BE49-F238E27FC236}">
                <a16:creationId xmlns:a16="http://schemas.microsoft.com/office/drawing/2014/main" id="{E6611098-17DC-4285-9EAE-A1087B294C2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611100" y="2654300"/>
            <a:ext cx="330200" cy="330200"/>
          </a:xfrm>
          <a:prstGeom prst="rect">
            <a:avLst/>
          </a:prstGeom>
        </p:spPr>
      </p:pic>
      <p:pic>
        <p:nvPicPr>
          <p:cNvPr id="59" name="Picture 32">
            <a:extLst>
              <a:ext uri="{FF2B5EF4-FFF2-40B4-BE49-F238E27FC236}">
                <a16:creationId xmlns:a16="http://schemas.microsoft.com/office/drawing/2014/main" id="{D67715CD-0201-4AC7-BF1C-B6C9DEA7E63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8900000">
            <a:off x="12636500" y="2806700"/>
            <a:ext cx="266700" cy="25400"/>
          </a:xfrm>
          <a:prstGeom prst="rect">
            <a:avLst/>
          </a:prstGeom>
        </p:spPr>
      </p:pic>
      <p:pic>
        <p:nvPicPr>
          <p:cNvPr id="60" name="Picture 33">
            <a:extLst>
              <a:ext uri="{FF2B5EF4-FFF2-40B4-BE49-F238E27FC236}">
                <a16:creationId xmlns:a16="http://schemas.microsoft.com/office/drawing/2014/main" id="{151C64BB-7817-43A4-ABBB-A2084DED567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2636500" y="2806700"/>
            <a:ext cx="266700" cy="25400"/>
          </a:xfrm>
          <a:prstGeom prst="rect">
            <a:avLst/>
          </a:prstGeom>
        </p:spPr>
      </p:pic>
      <p:sp>
        <p:nvSpPr>
          <p:cNvPr id="62" name="TextBox 34">
            <a:extLst>
              <a:ext uri="{FF2B5EF4-FFF2-40B4-BE49-F238E27FC236}">
                <a16:creationId xmlns:a16="http://schemas.microsoft.com/office/drawing/2014/main" id="{378FF2D2-64A6-4633-8DA9-046B3F963A4C}"/>
              </a:ext>
            </a:extLst>
          </p:cNvPr>
          <p:cNvSpPr txBox="1"/>
          <p:nvPr/>
        </p:nvSpPr>
        <p:spPr>
          <a:xfrm>
            <a:off x="6870700" y="2590800"/>
            <a:ext cx="45593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‘ </a:t>
            </a:r>
            <a:r>
              <a:rPr lang="ko-KR" altLang="en-US" sz="25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나눔고딕체</a:t>
            </a:r>
            <a:r>
              <a:rPr lang="en-US" sz="25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 ‘</a:t>
            </a:r>
            <a:endParaRPr lang="en-US" sz="2500" b="0" i="0" u="none" strike="noStrike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64" name="TextBox 36">
            <a:extLst>
              <a:ext uri="{FF2B5EF4-FFF2-40B4-BE49-F238E27FC236}">
                <a16:creationId xmlns:a16="http://schemas.microsoft.com/office/drawing/2014/main" id="{29E8F857-1981-40A9-9475-B025C8B345C5}"/>
              </a:ext>
            </a:extLst>
          </p:cNvPr>
          <p:cNvSpPr txBox="1"/>
          <p:nvPr/>
        </p:nvSpPr>
        <p:spPr>
          <a:xfrm>
            <a:off x="889000" y="2082800"/>
            <a:ext cx="1562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FONT</a:t>
            </a:r>
          </a:p>
        </p:txBody>
      </p:sp>
      <p:sp>
        <p:nvSpPr>
          <p:cNvPr id="65" name="TextBox 37">
            <a:extLst>
              <a:ext uri="{FF2B5EF4-FFF2-40B4-BE49-F238E27FC236}">
                <a16:creationId xmlns:a16="http://schemas.microsoft.com/office/drawing/2014/main" id="{B06EC493-D2D7-4C81-AF06-283C64E58AA7}"/>
              </a:ext>
            </a:extLst>
          </p:cNvPr>
          <p:cNvSpPr txBox="1"/>
          <p:nvPr/>
        </p:nvSpPr>
        <p:spPr>
          <a:xfrm>
            <a:off x="825500" y="2476500"/>
            <a:ext cx="4622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5000" b="0" i="0" u="none" strike="noStrike" spc="100" dirty="0">
                <a:solidFill>
                  <a:srgbClr val="7A2D1B"/>
                </a:solidFill>
                <a:ea typeface="Pretendard Bold"/>
              </a:rPr>
              <a:t>폰트</a:t>
            </a:r>
            <a:r>
              <a:rPr lang="en-US" altLang="ko-KR" sz="5000" b="0" i="0" u="none" strike="noStrike" spc="100" dirty="0">
                <a:solidFill>
                  <a:srgbClr val="7A2D1B"/>
                </a:solidFill>
                <a:ea typeface="Pretendard Bold"/>
              </a:rPr>
              <a:t>(</a:t>
            </a:r>
            <a:r>
              <a:rPr lang="ko-KR" altLang="en-US" sz="5000" b="0" i="0" u="none" strike="noStrike" spc="100" dirty="0">
                <a:solidFill>
                  <a:srgbClr val="7A2D1B"/>
                </a:solidFill>
                <a:ea typeface="Pretendard Bold"/>
              </a:rPr>
              <a:t>글꼴</a:t>
            </a:r>
            <a:r>
              <a:rPr lang="en-US" altLang="ko-KR" sz="5000" b="0" i="0" u="none" strike="noStrike" spc="100" dirty="0">
                <a:solidFill>
                  <a:srgbClr val="7A2D1B"/>
                </a:solidFill>
                <a:ea typeface="Pretendard Bold"/>
              </a:rPr>
              <a:t>)</a:t>
            </a:r>
            <a:endParaRPr lang="ko-KR" sz="5000" b="0" i="0" u="none" strike="noStrike" spc="100" dirty="0">
              <a:solidFill>
                <a:srgbClr val="7A2D1B"/>
              </a:solidFill>
              <a:ea typeface="Pretendard Bold"/>
            </a:endParaRPr>
          </a:p>
        </p:txBody>
      </p:sp>
      <p:sp>
        <p:nvSpPr>
          <p:cNvPr id="79" name="TextBox 37">
            <a:extLst>
              <a:ext uri="{FF2B5EF4-FFF2-40B4-BE49-F238E27FC236}">
                <a16:creationId xmlns:a16="http://schemas.microsoft.com/office/drawing/2014/main" id="{8A02AAA7-E37C-43CC-96D5-7930809F8422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80" name="TextBox 37">
            <a:extLst>
              <a:ext uri="{FF2B5EF4-FFF2-40B4-BE49-F238E27FC236}">
                <a16:creationId xmlns:a16="http://schemas.microsoft.com/office/drawing/2014/main" id="{4CBB4638-A47B-4D2F-9323-C60344D3985C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81" name="TextBox 37">
            <a:extLst>
              <a:ext uri="{FF2B5EF4-FFF2-40B4-BE49-F238E27FC236}">
                <a16:creationId xmlns:a16="http://schemas.microsoft.com/office/drawing/2014/main" id="{4D5CF161-DDAA-4638-B8BA-A3BD4B7AF4E1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82" name="TextBox 37">
            <a:extLst>
              <a:ext uri="{FF2B5EF4-FFF2-40B4-BE49-F238E27FC236}">
                <a16:creationId xmlns:a16="http://schemas.microsoft.com/office/drawing/2014/main" id="{3DF69566-41C6-4D01-8350-57D253575782}"/>
              </a:ext>
            </a:extLst>
          </p:cNvPr>
          <p:cNvSpPr txBox="1"/>
          <p:nvPr/>
        </p:nvSpPr>
        <p:spPr>
          <a:xfrm>
            <a:off x="10704286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PAGES</a:t>
            </a: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CA738A80-4DFC-4CB2-B503-2D1238DA6AB3}"/>
              </a:ext>
            </a:extLst>
          </p:cNvPr>
          <p:cNvSpPr txBox="1"/>
          <p:nvPr/>
        </p:nvSpPr>
        <p:spPr>
          <a:xfrm>
            <a:off x="6400800" y="3676650"/>
            <a:ext cx="5473700" cy="349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5000" b="0" i="0" u="none" strike="noStrike" spc="100" dirty="0">
                <a:solidFill>
                  <a:srgbClr val="7A2D1B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Browallia New" panose="020B0604020202020204" pitchFamily="34" charset="-34"/>
              </a:rPr>
              <a:t>나눔고딕</a:t>
            </a:r>
            <a:r>
              <a:rPr lang="en-US" altLang="ko-KR" sz="5000" b="0" i="0" u="none" strike="noStrike" spc="100" dirty="0">
                <a:solidFill>
                  <a:srgbClr val="7A2D1B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Browallia New" panose="020B0604020202020204" pitchFamily="34" charset="-34"/>
              </a:rPr>
              <a:t>Light</a:t>
            </a:r>
          </a:p>
          <a:p>
            <a:pPr lvl="0" algn="ctr">
              <a:lnSpc>
                <a:spcPct val="150000"/>
              </a:lnSpc>
            </a:pPr>
            <a:r>
              <a:rPr lang="ko-KR" altLang="en-US" sz="5000" b="0" i="0" u="none" strike="noStrike" spc="100" dirty="0">
                <a:solidFill>
                  <a:srgbClr val="7A2D1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  <a:r>
              <a:rPr lang="en-US" altLang="ko-KR" sz="5000" b="0" i="0" u="none" strike="noStrike" spc="100" dirty="0">
                <a:solidFill>
                  <a:srgbClr val="7A2D1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nomal</a:t>
            </a:r>
            <a:br>
              <a:rPr lang="en-US" altLang="ko-KR" sz="5000" b="0" i="0" u="none" strike="noStrike" spc="100" dirty="0">
                <a:solidFill>
                  <a:srgbClr val="7A2D1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5000" b="0" i="0" u="none" strike="noStrike" spc="100" dirty="0">
                <a:solidFill>
                  <a:srgbClr val="7A2D1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나눔고딕</a:t>
            </a:r>
            <a:r>
              <a:rPr lang="en-US" altLang="ko-KR" sz="5000" b="0" i="0" u="none" strike="noStrike" spc="100" dirty="0">
                <a:solidFill>
                  <a:srgbClr val="7A2D1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Bold</a:t>
            </a:r>
            <a:endParaRPr lang="ko-KR" sz="5000" b="0" i="0" u="none" strike="noStrike" spc="100" dirty="0">
              <a:solidFill>
                <a:srgbClr val="7A2D1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C3FC9F05-946A-4E95-AD7E-B87E0602AFF0}"/>
              </a:ext>
            </a:extLst>
          </p:cNvPr>
          <p:cNvSpPr txBox="1"/>
          <p:nvPr/>
        </p:nvSpPr>
        <p:spPr>
          <a:xfrm>
            <a:off x="3657600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u="sng" spc="-100" dirty="0">
                <a:solidFill>
                  <a:srgbClr val="7A2D1B"/>
                </a:solidFill>
                <a:latin typeface="Pretendard ExtraBold"/>
              </a:rPr>
              <a:t>STYLE</a:t>
            </a:r>
            <a:endParaRPr lang="en-US" sz="2200" i="0" u="sng" strike="noStrike" spc="-100" dirty="0">
              <a:solidFill>
                <a:srgbClr val="7A2D1B"/>
              </a:solidFill>
              <a:latin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761221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A3F41-2364-3A2D-DAE8-7CB631429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C88AF5D-E5D8-494E-AEA2-782A7BD7D05C}"/>
              </a:ext>
            </a:extLst>
          </p:cNvPr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B2F7D472-74BE-4146-5A34-A97C3BD72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79500"/>
            <a:ext cx="8730969" cy="9207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E5E8D2C-19DE-8286-1689-D6869D4BA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DD668D92-E955-A72A-1754-F26D73347CC8}"/>
              </a:ext>
            </a:extLst>
          </p:cNvPr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>
            <a:extLst>
              <a:ext uri="{FF2B5EF4-FFF2-40B4-BE49-F238E27FC236}">
                <a16:creationId xmlns:a16="http://schemas.microsoft.com/office/drawing/2014/main" id="{A503BB05-AB99-E204-7B66-B4E29F4C06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80A7CCD-D6E2-1345-09F2-AE58C3C27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96318F5-3041-5114-2909-F8691CC93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1A104F1-E822-AD3D-53E5-FC9A3199D8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EDB0DB3-9C87-18B1-657F-5B5CF893C6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2DAB1636-2242-D158-4D64-CF10FCB52F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21177B8C-1386-D3C2-24B7-1FAB2C58A7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1DF0D69A-4F66-5B37-BA75-2788599364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>
            <a:extLst>
              <a:ext uri="{FF2B5EF4-FFF2-40B4-BE49-F238E27FC236}">
                <a16:creationId xmlns:a16="http://schemas.microsoft.com/office/drawing/2014/main" id="{C8DAFFF0-B0A4-F1DD-19DD-6FF57DA41E1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>
            <a:extLst>
              <a:ext uri="{FF2B5EF4-FFF2-40B4-BE49-F238E27FC236}">
                <a16:creationId xmlns:a16="http://schemas.microsoft.com/office/drawing/2014/main" id="{F7997CD8-BA80-DCC2-DBE3-821D2E54D5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4E6691AA-18B4-D462-7DA0-178FC41CE0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67B204E6-6440-2EA5-E799-2986D8924E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0E3FF05B-7E0D-AADA-9164-BCB25388748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>
            <a:extLst>
              <a:ext uri="{FF2B5EF4-FFF2-40B4-BE49-F238E27FC236}">
                <a16:creationId xmlns:a16="http://schemas.microsoft.com/office/drawing/2014/main" id="{2DB9C2D7-907B-8B3D-25CD-D3C38D172828}"/>
              </a:ext>
            </a:extLst>
          </p:cNvPr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2238C42B-29B6-A0A7-C53F-741A07C6B8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D29C50B4-B50A-E5E5-E272-84B13F1002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>
            <a:extLst>
              <a:ext uri="{FF2B5EF4-FFF2-40B4-BE49-F238E27FC236}">
                <a16:creationId xmlns:a16="http://schemas.microsoft.com/office/drawing/2014/main" id="{4D34C006-5A15-7644-C201-12F67D95D88A}"/>
              </a:ext>
            </a:extLst>
          </p:cNvPr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>
            <a:extLst>
              <a:ext uri="{FF2B5EF4-FFF2-40B4-BE49-F238E27FC236}">
                <a16:creationId xmlns:a16="http://schemas.microsoft.com/office/drawing/2014/main" id="{34821F05-5750-1903-720C-A10432F9241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228A0E0E-9037-21A1-F5BF-1168E8F80E5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>
            <a:extLst>
              <a:ext uri="{FF2B5EF4-FFF2-40B4-BE49-F238E27FC236}">
                <a16:creationId xmlns:a16="http://schemas.microsoft.com/office/drawing/2014/main" id="{635F66C4-A7D7-B784-4098-AB53D1734A4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>
            <a:extLst>
              <a:ext uri="{FF2B5EF4-FFF2-40B4-BE49-F238E27FC236}">
                <a16:creationId xmlns:a16="http://schemas.microsoft.com/office/drawing/2014/main" id="{B704EA8F-8995-8DB8-31E3-9BA1500C5A6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>
            <a:extLst>
              <a:ext uri="{FF2B5EF4-FFF2-40B4-BE49-F238E27FC236}">
                <a16:creationId xmlns:a16="http://schemas.microsoft.com/office/drawing/2014/main" id="{62C79947-B921-4BC3-16AE-533BEC3436D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>
            <a:extLst>
              <a:ext uri="{FF2B5EF4-FFF2-40B4-BE49-F238E27FC236}">
                <a16:creationId xmlns:a16="http://schemas.microsoft.com/office/drawing/2014/main" id="{756BDB07-BCA4-CC89-8A0E-21A0840D4B7C}"/>
              </a:ext>
            </a:extLst>
          </p:cNvPr>
          <p:cNvSpPr txBox="1"/>
          <p:nvPr/>
        </p:nvSpPr>
        <p:spPr>
          <a:xfrm>
            <a:off x="825500" y="2476500"/>
            <a:ext cx="62611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en-US" altLang="ko-KR" sz="35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HTML</a:t>
            </a:r>
            <a:r>
              <a:rPr lang="ko-KR" altLang="en-US" sz="35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오류 검사 완료</a:t>
            </a:r>
            <a:r>
              <a:rPr lang="en-US" altLang="ko-KR" sz="35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(5</a:t>
            </a:r>
            <a:r>
              <a:rPr lang="ko-KR" altLang="en-US" sz="35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개 </a:t>
            </a:r>
            <a:r>
              <a:rPr lang="en-US" altLang="ko-KR" sz="3500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-</a:t>
            </a:r>
            <a:r>
              <a:rPr lang="en-US" altLang="ko-KR" sz="35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&gt; 0</a:t>
            </a:r>
            <a:r>
              <a:rPr lang="ko-KR" altLang="en-US" sz="35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개</a:t>
            </a:r>
            <a:r>
              <a:rPr lang="en-US" altLang="ko-KR" sz="35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endParaRPr lang="en-US" sz="35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8CC06AA7-9571-8A51-ADB5-00B0A6A0E9ED}"/>
              </a:ext>
            </a:extLst>
          </p:cNvPr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91CE7B82-055A-C55C-086F-DA632815098E}"/>
              </a:ext>
            </a:extLst>
          </p:cNvPr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>
            <a:extLst>
              <a:ext uri="{FF2B5EF4-FFF2-40B4-BE49-F238E27FC236}">
                <a16:creationId xmlns:a16="http://schemas.microsoft.com/office/drawing/2014/main" id="{BD818A68-03CA-22CA-2BA8-D557241FF14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45" name="Group 45">
            <a:extLst>
              <a:ext uri="{FF2B5EF4-FFF2-40B4-BE49-F238E27FC236}">
                <a16:creationId xmlns:a16="http://schemas.microsoft.com/office/drawing/2014/main" id="{2C380F50-5CBD-6A76-F589-65212BBCC38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F8069B27-3F1C-823F-35A7-812AD7B3E0B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>
            <a:extLst>
              <a:ext uri="{FF2B5EF4-FFF2-40B4-BE49-F238E27FC236}">
                <a16:creationId xmlns:a16="http://schemas.microsoft.com/office/drawing/2014/main" id="{FF73DD21-F762-90D7-A8CF-69E7AA42844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>
            <a:extLst>
              <a:ext uri="{FF2B5EF4-FFF2-40B4-BE49-F238E27FC236}">
                <a16:creationId xmlns:a16="http://schemas.microsoft.com/office/drawing/2014/main" id="{BABAC3C4-2B3D-8B36-FDE4-2C337E44303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>
            <a:extLst>
              <a:ext uri="{FF2B5EF4-FFF2-40B4-BE49-F238E27FC236}">
                <a16:creationId xmlns:a16="http://schemas.microsoft.com/office/drawing/2014/main" id="{A7193077-32A7-717E-4375-BA27B22C7F8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>
            <a:extLst>
              <a:ext uri="{FF2B5EF4-FFF2-40B4-BE49-F238E27FC236}">
                <a16:creationId xmlns:a16="http://schemas.microsoft.com/office/drawing/2014/main" id="{FA4EC5C2-6CBA-60AD-E983-4A4BB922F9B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8" name="TextBox 54">
            <a:extLst>
              <a:ext uri="{FF2B5EF4-FFF2-40B4-BE49-F238E27FC236}">
                <a16:creationId xmlns:a16="http://schemas.microsoft.com/office/drawing/2014/main" id="{1F501CA0-E131-B578-9A1B-84795735C1B7}"/>
              </a:ext>
            </a:extLst>
          </p:cNvPr>
          <p:cNvSpPr txBox="1"/>
          <p:nvPr/>
        </p:nvSpPr>
        <p:spPr>
          <a:xfrm>
            <a:off x="9356838" y="6847717"/>
            <a:ext cx="8207262" cy="141305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81769"/>
              </a:lnSpc>
            </a:pPr>
            <a:r>
              <a:rPr lang="ko-KR" altLang="en-US" sz="20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</a:t>
            </a:r>
            <a:r>
              <a:rPr lang="en-US" altLang="ko-KR" sz="20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a</a:t>
            </a:r>
            <a:r>
              <a:rPr lang="ko-KR" altLang="en-US" sz="20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태그에 쓰여진 </a:t>
            </a:r>
            <a:r>
              <a:rPr lang="en-US" altLang="ko-KR" sz="2000" b="0" i="0" u="none" strike="noStrike" dirty="0" err="1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img</a:t>
            </a:r>
            <a:r>
              <a:rPr lang="ko-KR" altLang="en-US" sz="20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라서 </a:t>
            </a:r>
            <a:r>
              <a:rPr lang="en-US" altLang="ko-KR" sz="20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&lt;/</a:t>
            </a:r>
            <a:r>
              <a:rPr lang="en-US" altLang="ko-KR" sz="2000" b="0" i="0" u="none" strike="noStrike" dirty="0" err="1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img</a:t>
            </a:r>
            <a:r>
              <a:rPr lang="en-US" altLang="ko-KR" sz="20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&gt;</a:t>
            </a:r>
            <a:r>
              <a:rPr lang="ko-KR" altLang="en-US" sz="2000" b="0" i="0" u="none" strike="noStrike" dirty="0" err="1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필요없음</a:t>
            </a:r>
            <a:r>
              <a:rPr lang="ko-KR" altLang="en-US" sz="20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수정완료</a:t>
            </a:r>
            <a:endParaRPr lang="en-US" altLang="ko-KR" sz="2000" b="0" i="0" u="none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>
              <a:lnSpc>
                <a:spcPct val="181769"/>
              </a:lnSpc>
            </a:pPr>
            <a:r>
              <a:rPr lang="ko-KR" altLang="en-US" sz="20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</a:t>
            </a:r>
            <a:r>
              <a:rPr lang="en-US" altLang="ko-KR" sz="20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&lt;/</a:t>
            </a:r>
            <a:r>
              <a:rPr lang="en-US" altLang="ko-KR" sz="2000" b="0" i="0" u="none" strike="noStrike" dirty="0" err="1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br</a:t>
            </a:r>
            <a:r>
              <a:rPr lang="en-US" altLang="ko-KR" sz="20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&gt;</a:t>
            </a:r>
            <a:r>
              <a:rPr lang="ko-KR" altLang="en-US" sz="20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대신 </a:t>
            </a:r>
            <a:r>
              <a:rPr lang="en-US" altLang="ko-KR" sz="20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&lt;</a:t>
            </a:r>
            <a:r>
              <a:rPr lang="en-US" altLang="ko-KR" sz="2000" dirty="0" err="1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br</a:t>
            </a:r>
            <a:r>
              <a:rPr lang="en-US" altLang="ko-KR" sz="20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&gt;</a:t>
            </a:r>
            <a:r>
              <a:rPr lang="ko-KR" altLang="en-US" sz="20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을 써서 문법적으로 옳게 바꿈</a:t>
            </a:r>
            <a:endParaRPr lang="en-US" altLang="ko-KR" sz="2000" b="0" dirty="0">
              <a:solidFill>
                <a:srgbClr val="7A2D1B"/>
              </a:solidFill>
              <a:effectLst/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47" name="TextBox 37">
            <a:extLst>
              <a:ext uri="{FF2B5EF4-FFF2-40B4-BE49-F238E27FC236}">
                <a16:creationId xmlns:a16="http://schemas.microsoft.com/office/drawing/2014/main" id="{2824942D-CE9D-2A2E-6DAA-A6174C813B73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50" name="TextBox 37">
            <a:extLst>
              <a:ext uri="{FF2B5EF4-FFF2-40B4-BE49-F238E27FC236}">
                <a16:creationId xmlns:a16="http://schemas.microsoft.com/office/drawing/2014/main" id="{86980205-3280-5D10-0015-8AC656F350C4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7492137B-A014-ED77-C620-F194C55CAAC1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831214B1-3D15-D0BB-31C7-B09E81C3E3AD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6D3094DE-EDDD-67F9-A223-32F83FDD3C03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  <p:sp>
        <p:nvSpPr>
          <p:cNvPr id="57" name="TextBox 37">
            <a:extLst>
              <a:ext uri="{FF2B5EF4-FFF2-40B4-BE49-F238E27FC236}">
                <a16:creationId xmlns:a16="http://schemas.microsoft.com/office/drawing/2014/main" id="{09B5071F-26CC-E25F-D43F-BFEA3D7A0AED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STYLE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34B9028-4E35-145F-DC4F-8A95F357DC3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3758749"/>
            <a:ext cx="7535327" cy="583011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00DB4CE-537E-9D6A-6F77-CBDCE13F8C3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026" y="1817823"/>
            <a:ext cx="8072524" cy="4636247"/>
          </a:xfrm>
          <a:prstGeom prst="rect">
            <a:avLst/>
          </a:prstGeom>
        </p:spPr>
      </p:pic>
      <p:sp>
        <p:nvSpPr>
          <p:cNvPr id="49" name="TextBox 42">
            <a:extLst>
              <a:ext uri="{FF2B5EF4-FFF2-40B4-BE49-F238E27FC236}">
                <a16:creationId xmlns:a16="http://schemas.microsoft.com/office/drawing/2014/main" id="{3A66ABC8-E384-4FC7-BBA3-1FF10C5A1B0C}"/>
              </a:ext>
            </a:extLst>
          </p:cNvPr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28269353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7975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고객센터 페이지</a:t>
            </a:r>
            <a:r>
              <a:rPr lang="en-US" altLang="ko-KR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 </a:t>
            </a:r>
            <a:r>
              <a:rPr lang="ko-KR" altLang="en-US" sz="4000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레이아웃 적용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3C9090C2-3F69-4A2C-BABB-73FE6D2A4759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619500"/>
            <a:ext cx="5055079" cy="6279356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0A7881CD-AAF9-4EAE-86B5-9A74E9995B39}"/>
              </a:ext>
            </a:extLst>
          </p:cNvPr>
          <p:cNvGrpSpPr/>
          <p:nvPr/>
        </p:nvGrpSpPr>
        <p:grpSpPr>
          <a:xfrm rot="16200000">
            <a:off x="8511540" y="6173486"/>
            <a:ext cx="579120" cy="561308"/>
            <a:chOff x="8797290" y="5220767"/>
            <a:chExt cx="723900" cy="587234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D3B53BCE-B4B3-4DF6-BA4B-CAD5407AF7D4}"/>
                </a:ext>
              </a:extLst>
            </p:cNvPr>
            <p:cNvSpPr/>
            <p:nvPr/>
          </p:nvSpPr>
          <p:spPr>
            <a:xfrm>
              <a:off x="8797290" y="5220767"/>
              <a:ext cx="723900" cy="587234"/>
            </a:xfrm>
            <a:prstGeom prst="roundRect">
              <a:avLst/>
            </a:prstGeom>
            <a:solidFill>
              <a:srgbClr val="7A2D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화살표: 아래쪽 48">
              <a:extLst>
                <a:ext uri="{FF2B5EF4-FFF2-40B4-BE49-F238E27FC236}">
                  <a16:creationId xmlns:a16="http://schemas.microsoft.com/office/drawing/2014/main" id="{EFC5C673-3578-41B1-9583-59C77D7F1B1A}"/>
                </a:ext>
              </a:extLst>
            </p:cNvPr>
            <p:cNvSpPr/>
            <p:nvPr/>
          </p:nvSpPr>
          <p:spPr>
            <a:xfrm>
              <a:off x="8957572" y="5359580"/>
              <a:ext cx="372856" cy="315690"/>
            </a:xfrm>
            <a:prstGeom prst="downArrow">
              <a:avLst/>
            </a:prstGeom>
            <a:solidFill>
              <a:srgbClr val="FF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60D12096-9C80-4D12-80CB-33F9E2E1A74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3604022"/>
            <a:ext cx="6450542" cy="6289278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52" name="TextBox 37">
            <a:extLst>
              <a:ext uri="{FF2B5EF4-FFF2-40B4-BE49-F238E27FC236}">
                <a16:creationId xmlns:a16="http://schemas.microsoft.com/office/drawing/2014/main" id="{2FFFD929-3D67-4EC3-BFA8-2F1B1C1CDFE1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E47C8058-0D7F-4811-A70A-3EF14DFAF8A4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5" name="TextBox 37">
            <a:extLst>
              <a:ext uri="{FF2B5EF4-FFF2-40B4-BE49-F238E27FC236}">
                <a16:creationId xmlns:a16="http://schemas.microsoft.com/office/drawing/2014/main" id="{073D1C68-6F2D-43BE-9C56-2847449C413F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7" name="TextBox 37">
            <a:extLst>
              <a:ext uri="{FF2B5EF4-FFF2-40B4-BE49-F238E27FC236}">
                <a16:creationId xmlns:a16="http://schemas.microsoft.com/office/drawing/2014/main" id="{D357BC2B-1F21-4070-ABF7-85AFF2A241FA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8" name="TextBox 37">
            <a:extLst>
              <a:ext uri="{FF2B5EF4-FFF2-40B4-BE49-F238E27FC236}">
                <a16:creationId xmlns:a16="http://schemas.microsoft.com/office/drawing/2014/main" id="{8203F8C5-047F-4D1A-B89A-55E7331C2EAB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  <p:sp>
        <p:nvSpPr>
          <p:cNvPr id="50" name="TextBox 42">
            <a:extLst>
              <a:ext uri="{FF2B5EF4-FFF2-40B4-BE49-F238E27FC236}">
                <a16:creationId xmlns:a16="http://schemas.microsoft.com/office/drawing/2014/main" id="{A414138A-AB8B-441D-800F-1958E430E0EF}"/>
              </a:ext>
            </a:extLst>
          </p:cNvPr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SERVICE</a:t>
            </a:r>
          </a:p>
        </p:txBody>
      </p:sp>
      <p:sp>
        <p:nvSpPr>
          <p:cNvPr id="59" name="TextBox 37">
            <a:extLst>
              <a:ext uri="{FF2B5EF4-FFF2-40B4-BE49-F238E27FC236}">
                <a16:creationId xmlns:a16="http://schemas.microsoft.com/office/drawing/2014/main" id="{DDF1EDD6-F3C9-45DD-A15B-BBA05F0BF65A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STYLE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997868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7975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고객센터 페이지</a:t>
            </a:r>
            <a:r>
              <a:rPr lang="en-US" altLang="ko-KR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 </a:t>
            </a: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구성요소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0" name="TextBox 37">
            <a:extLst>
              <a:ext uri="{FF2B5EF4-FFF2-40B4-BE49-F238E27FC236}">
                <a16:creationId xmlns:a16="http://schemas.microsoft.com/office/drawing/2014/main" id="{6B04B671-AAC1-4A0A-8439-2BC5C0FFDCBE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5EB0D725-99CE-4EB8-BA25-EF5B7A0C136C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98154C05-4D52-4384-BCB2-BC2FB9322049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5" name="TextBox 37">
            <a:extLst>
              <a:ext uri="{FF2B5EF4-FFF2-40B4-BE49-F238E27FC236}">
                <a16:creationId xmlns:a16="http://schemas.microsoft.com/office/drawing/2014/main" id="{45086F85-537D-4E3C-B16C-6375086AC6B1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7" name="TextBox 37">
            <a:extLst>
              <a:ext uri="{FF2B5EF4-FFF2-40B4-BE49-F238E27FC236}">
                <a16:creationId xmlns:a16="http://schemas.microsoft.com/office/drawing/2014/main" id="{A4491ADF-BEEC-4A89-9A00-466105AC79E9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A25B9C15-69C9-4ED2-9F25-496F9B44394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" t="7916" r="5497" b="21128"/>
          <a:stretch/>
        </p:blipFill>
        <p:spPr>
          <a:xfrm>
            <a:off x="4995740" y="3511901"/>
            <a:ext cx="8305800" cy="6426200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B9671DFC-7771-4130-BAC3-601A748EBB44}"/>
              </a:ext>
            </a:extLst>
          </p:cNvPr>
          <p:cNvSpPr/>
          <p:nvPr/>
        </p:nvSpPr>
        <p:spPr>
          <a:xfrm>
            <a:off x="214929" y="5937600"/>
            <a:ext cx="4155582" cy="1568099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i="0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나의 쇼핑정보</a:t>
            </a:r>
            <a:r>
              <a:rPr lang="en-US" altLang="ko-KR" i="0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, MY PAGE, </a:t>
            </a:r>
            <a:r>
              <a:rPr lang="ko-KR" altLang="en-US" i="0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고객센터</a:t>
            </a:r>
            <a:r>
              <a:rPr lang="en-US" altLang="ko-KR" i="0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. DAYFUL_INFO</a:t>
            </a:r>
            <a:r>
              <a:rPr lang="ko-KR" altLang="en-US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하위 메뉴</a:t>
            </a:r>
            <a:r>
              <a:rPr lang="en-US" altLang="ko-KR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, 1:1 </a:t>
            </a:r>
            <a:r>
              <a:rPr lang="ko-KR" altLang="en-US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문의내역</a:t>
            </a:r>
            <a:r>
              <a:rPr lang="ko-KR" altLang="en-US" i="0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endParaRPr lang="en-US" altLang="ko-KR" i="0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i="0" strike="noStrike" dirty="0" err="1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클릭시</a:t>
            </a:r>
            <a:r>
              <a:rPr lang="ko-KR" altLang="en-US" i="0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각 페이지로 이동</a:t>
            </a:r>
            <a:endParaRPr lang="ko-KR" altLang="ko-KR" i="0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49" name="Picture 53">
            <a:extLst>
              <a:ext uri="{FF2B5EF4-FFF2-40B4-BE49-F238E27FC236}">
                <a16:creationId xmlns:a16="http://schemas.microsoft.com/office/drawing/2014/main" id="{CA85FFD9-A307-4AFB-81FD-1262FAE0624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79306" y="6572997"/>
            <a:ext cx="520700" cy="88900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72C792B0-A47D-49BA-B4A5-24F8938738D1}"/>
              </a:ext>
            </a:extLst>
          </p:cNvPr>
          <p:cNvSpPr/>
          <p:nvPr/>
        </p:nvSpPr>
        <p:spPr>
          <a:xfrm>
            <a:off x="5144965" y="4546600"/>
            <a:ext cx="1143000" cy="1024664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5F168AF-CC51-43E7-B95D-A4E32D908063}"/>
              </a:ext>
            </a:extLst>
          </p:cNvPr>
          <p:cNvSpPr/>
          <p:nvPr/>
        </p:nvSpPr>
        <p:spPr>
          <a:xfrm>
            <a:off x="5164261" y="5905851"/>
            <a:ext cx="1142999" cy="781797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2030B43-E92A-4375-8D18-0A7F025F01BA}"/>
              </a:ext>
            </a:extLst>
          </p:cNvPr>
          <p:cNvSpPr/>
          <p:nvPr/>
        </p:nvSpPr>
        <p:spPr>
          <a:xfrm>
            <a:off x="5144965" y="7041403"/>
            <a:ext cx="1143000" cy="781797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D01524-1C2F-4D21-8CF7-7EB019B472B4}"/>
              </a:ext>
            </a:extLst>
          </p:cNvPr>
          <p:cNvSpPr/>
          <p:nvPr/>
        </p:nvSpPr>
        <p:spPr>
          <a:xfrm>
            <a:off x="5157665" y="8159750"/>
            <a:ext cx="1143000" cy="781797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Picture 58">
            <a:extLst>
              <a:ext uri="{FF2B5EF4-FFF2-40B4-BE49-F238E27FC236}">
                <a16:creationId xmlns:a16="http://schemas.microsoft.com/office/drawing/2014/main" id="{A4BE7089-B707-438D-8F0D-0FFAAEAE137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95765" y="3867150"/>
            <a:ext cx="533400" cy="254000"/>
          </a:xfrm>
          <a:prstGeom prst="rect">
            <a:avLst/>
          </a:prstGeom>
        </p:spPr>
      </p:pic>
      <p:pic>
        <p:nvPicPr>
          <p:cNvPr id="64" name="Picture 58">
            <a:extLst>
              <a:ext uri="{FF2B5EF4-FFF2-40B4-BE49-F238E27FC236}">
                <a16:creationId xmlns:a16="http://schemas.microsoft.com/office/drawing/2014/main" id="{38F4FB6A-44E8-4E0D-A2A8-EF590DE5DF5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95765" y="9151097"/>
            <a:ext cx="685800" cy="254000"/>
          </a:xfrm>
          <a:prstGeom prst="rect">
            <a:avLst/>
          </a:prstGeom>
        </p:spPr>
      </p:pic>
      <p:pic>
        <p:nvPicPr>
          <p:cNvPr id="65" name="Picture 58">
            <a:extLst>
              <a:ext uri="{FF2B5EF4-FFF2-40B4-BE49-F238E27FC236}">
                <a16:creationId xmlns:a16="http://schemas.microsoft.com/office/drawing/2014/main" id="{9765890D-A9B3-4D01-AE1D-ABE2D6029A0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412165" y="9499599"/>
            <a:ext cx="685800" cy="286497"/>
          </a:xfrm>
          <a:prstGeom prst="rect">
            <a:avLst/>
          </a:prstGeom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49DA2248-2D99-4543-B093-45213B26CDD5}"/>
              </a:ext>
            </a:extLst>
          </p:cNvPr>
          <p:cNvSpPr/>
          <p:nvPr/>
        </p:nvSpPr>
        <p:spPr>
          <a:xfrm>
            <a:off x="13511090" y="6530086"/>
            <a:ext cx="4155582" cy="1385092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20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각 인기</a:t>
            </a:r>
            <a:r>
              <a:rPr lang="ko-KR" altLang="en-US" sz="2000" i="0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문의내역 리스트를 </a:t>
            </a:r>
            <a:r>
              <a:rPr lang="ko-KR" altLang="en-US" sz="2000" i="0" strike="noStrike" dirty="0" err="1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클릭시</a:t>
            </a:r>
            <a:endParaRPr lang="en-US" altLang="ko-KR" sz="2000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2000" i="0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상세 설명 페이지로 이동 </a:t>
            </a:r>
            <a:endParaRPr lang="ko-KR" altLang="en-US" sz="2000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68" name="Picture 53">
            <a:extLst>
              <a:ext uri="{FF2B5EF4-FFF2-40B4-BE49-F238E27FC236}">
                <a16:creationId xmlns:a16="http://schemas.microsoft.com/office/drawing/2014/main" id="{60F9B2EF-0450-447E-96A2-854719BC892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0800000">
            <a:off x="12980865" y="7222632"/>
            <a:ext cx="520700" cy="88900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B6F4F02F-7852-4DB5-BEC9-FC9ACB06E1B5}"/>
              </a:ext>
            </a:extLst>
          </p:cNvPr>
          <p:cNvSpPr/>
          <p:nvPr/>
        </p:nvSpPr>
        <p:spPr>
          <a:xfrm>
            <a:off x="6437190" y="5005169"/>
            <a:ext cx="6556375" cy="4215031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3909B2F-07DC-45FE-857E-1981C892CCF8}"/>
              </a:ext>
            </a:extLst>
          </p:cNvPr>
          <p:cNvSpPr/>
          <p:nvPr/>
        </p:nvSpPr>
        <p:spPr>
          <a:xfrm>
            <a:off x="6480279" y="3676852"/>
            <a:ext cx="2184400" cy="654032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9299D1C-FC64-4E36-B38C-B9221CAC7974}"/>
              </a:ext>
            </a:extLst>
          </p:cNvPr>
          <p:cNvSpPr/>
          <p:nvPr/>
        </p:nvSpPr>
        <p:spPr>
          <a:xfrm>
            <a:off x="8664679" y="3676852"/>
            <a:ext cx="2184400" cy="654032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814E0B8-C235-4D54-BC21-7E6AA7AE8541}"/>
              </a:ext>
            </a:extLst>
          </p:cNvPr>
          <p:cNvSpPr/>
          <p:nvPr/>
        </p:nvSpPr>
        <p:spPr>
          <a:xfrm>
            <a:off x="10849079" y="3676852"/>
            <a:ext cx="2144486" cy="654032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C66E298-8FF0-44C8-9A80-CA2D3221177A}"/>
              </a:ext>
            </a:extLst>
          </p:cNvPr>
          <p:cNvSpPr/>
          <p:nvPr/>
        </p:nvSpPr>
        <p:spPr>
          <a:xfrm>
            <a:off x="7070849" y="1714500"/>
            <a:ext cx="4155582" cy="1143000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i="0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등급</a:t>
            </a:r>
            <a:r>
              <a:rPr lang="en-US" altLang="ko-KR" i="0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, </a:t>
            </a:r>
            <a:r>
              <a:rPr lang="ko-KR" altLang="en-US" i="0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쿠폰</a:t>
            </a:r>
            <a:r>
              <a:rPr lang="en-US" altLang="ko-KR" i="0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, </a:t>
            </a:r>
            <a:r>
              <a:rPr lang="ko-KR" altLang="en-US" i="0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리뷰</a:t>
            </a:r>
            <a:r>
              <a:rPr lang="en-US" altLang="ko-KR" i="0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(-,</a:t>
            </a:r>
            <a:r>
              <a:rPr lang="ko-KR" altLang="en-US" i="0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숫자포함</a:t>
            </a:r>
            <a:r>
              <a:rPr lang="en-US" altLang="ko-KR" i="0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 </a:t>
            </a:r>
            <a:r>
              <a:rPr lang="ko-KR" altLang="en-US" i="0" strike="noStrike" dirty="0" err="1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클릭시</a:t>
            </a:r>
            <a:endParaRPr lang="en-US" altLang="ko-KR" i="0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각</a:t>
            </a:r>
            <a:r>
              <a:rPr lang="ko-KR" altLang="en-US" i="0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페이지로 이동 </a:t>
            </a:r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74" name="Picture 53">
            <a:extLst>
              <a:ext uri="{FF2B5EF4-FFF2-40B4-BE49-F238E27FC236}">
                <a16:creationId xmlns:a16="http://schemas.microsoft.com/office/drawing/2014/main" id="{48153E0A-FFAE-4BC5-BDBD-02364A211AD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5400000">
            <a:off x="8888290" y="3073751"/>
            <a:ext cx="520700" cy="88900"/>
          </a:xfrm>
          <a:prstGeom prst="rect">
            <a:avLst/>
          </a:prstGeom>
        </p:spPr>
      </p:pic>
      <p:sp>
        <p:nvSpPr>
          <p:cNvPr id="75" name="TextBox 37">
            <a:extLst>
              <a:ext uri="{FF2B5EF4-FFF2-40B4-BE49-F238E27FC236}">
                <a16:creationId xmlns:a16="http://schemas.microsoft.com/office/drawing/2014/main" id="{978AE15C-DBFA-492A-AB21-723A9B80E889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STYLE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77" name="TextBox 42">
            <a:extLst>
              <a:ext uri="{FF2B5EF4-FFF2-40B4-BE49-F238E27FC236}">
                <a16:creationId xmlns:a16="http://schemas.microsoft.com/office/drawing/2014/main" id="{15C1253D-7405-41DD-ACF5-B32E51516C78}"/>
              </a:ext>
            </a:extLst>
          </p:cNvPr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39974709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79500"/>
            <a:ext cx="8730969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50419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ko-KR" altLang="en-US" sz="40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고객센터 페이지 반응형 </a:t>
            </a:r>
            <a:endParaRPr lang="en-US" altLang="ko-KR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/>
            <a:r>
              <a:rPr lang="en-US" altLang="ko-KR" sz="35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(360~430px)</a:t>
            </a:r>
            <a:endParaRPr lang="en-US" sz="35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8" name="TextBox 54">
            <a:extLst>
              <a:ext uri="{FF2B5EF4-FFF2-40B4-BE49-F238E27FC236}">
                <a16:creationId xmlns:a16="http://schemas.microsoft.com/office/drawing/2014/main" id="{C3005058-C86F-431E-B17F-F56FC1923CD6}"/>
              </a:ext>
            </a:extLst>
          </p:cNvPr>
          <p:cNvSpPr txBox="1"/>
          <p:nvPr/>
        </p:nvSpPr>
        <p:spPr>
          <a:xfrm>
            <a:off x="13109309" y="1752600"/>
            <a:ext cx="4835791" cy="811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81769"/>
              </a:lnSpc>
            </a:pPr>
            <a:r>
              <a:rPr lang="ko-KR" altLang="en-US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▶각 메뉴당 </a:t>
            </a:r>
            <a:r>
              <a:rPr lang="en-US" altLang="ko-KR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&lt;a&gt; </a:t>
            </a:r>
            <a:r>
              <a:rPr lang="ko-KR" altLang="en-US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사용해서 페이지이동</a:t>
            </a:r>
            <a:endParaRPr lang="en-US" altLang="ko-KR" b="0" i="0" u="none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>
              <a:lnSpc>
                <a:spcPct val="181769"/>
              </a:lnSpc>
            </a:pPr>
            <a:r>
              <a:rPr lang="ko-KR" altLang="en-US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</a:t>
            </a:r>
            <a:r>
              <a:rPr lang="en-US" altLang="ko-KR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flex-wrap : wrap </a:t>
            </a:r>
            <a:r>
              <a:rPr lang="ko-KR" altLang="en-US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사용해서</a:t>
            </a:r>
            <a:r>
              <a:rPr lang="en-US" altLang="ko-KR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창을 </a:t>
            </a:r>
            <a:r>
              <a:rPr lang="ko-KR" altLang="en-US" b="0" i="0" u="none" strike="noStrike" dirty="0" err="1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줄일시</a:t>
            </a:r>
            <a:endParaRPr lang="en-US" altLang="ko-KR" b="0" i="0" u="none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>
              <a:lnSpc>
                <a:spcPct val="181769"/>
              </a:lnSpc>
            </a:pPr>
            <a:r>
              <a:rPr lang="en-US" altLang="ko-KR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  </a:t>
            </a:r>
            <a:r>
              <a:rPr lang="ko-KR" altLang="en-US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각 메뉴들 아래줄로 이동하여 간소화</a:t>
            </a:r>
            <a:r>
              <a:rPr lang="en-US" altLang="ko-KR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.</a:t>
            </a:r>
            <a:endParaRPr lang="en-US" altLang="ko-KR" b="0" i="0" u="none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>
              <a:lnSpc>
                <a:spcPct val="181769"/>
              </a:lnSpc>
            </a:pPr>
            <a:r>
              <a:rPr lang="ko-KR" altLang="en-US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</a:t>
            </a:r>
            <a:r>
              <a:rPr lang="en-US" altLang="ko-KR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@</a:t>
            </a:r>
            <a:r>
              <a:rPr lang="en-US" altLang="ko-KR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media</a:t>
            </a:r>
            <a:r>
              <a:rPr lang="ko-KR" altLang="en-US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설정으로 </a:t>
            </a:r>
            <a:r>
              <a:rPr lang="en-US" altLang="ko-KR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width</a:t>
            </a:r>
            <a:r>
              <a:rPr lang="ko-KR" altLang="en-US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가 </a:t>
            </a:r>
            <a:r>
              <a:rPr lang="en-US" altLang="ko-KR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760</a:t>
            </a:r>
            <a:r>
              <a:rPr lang="ko-KR" altLang="en-US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이하가 되면</a:t>
            </a:r>
            <a:endParaRPr lang="en-US" altLang="ko-KR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>
              <a:lnSpc>
                <a:spcPct val="181769"/>
              </a:lnSpc>
            </a:pPr>
            <a:r>
              <a:rPr lang="en-US" altLang="ko-KR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    .</a:t>
            </a:r>
            <a:r>
              <a:rPr lang="en-US" altLang="ko-KR" dirty="0" err="1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conten</a:t>
            </a:r>
            <a:r>
              <a:rPr lang="ko-KR" altLang="en-US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의 </a:t>
            </a:r>
            <a:r>
              <a:rPr lang="en-US" altLang="ko-KR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display : none; </a:t>
            </a:r>
            <a:r>
              <a:rPr lang="ko-KR" altLang="en-US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설정으로 간소화 작업</a:t>
            </a:r>
            <a:endParaRPr lang="en-US" altLang="ko-KR" b="0" dirty="0">
              <a:solidFill>
                <a:srgbClr val="7A2D1B"/>
              </a:solidFill>
              <a:effectLst/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5FBD03B-A243-49F8-A3DA-E718188B2AD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479" y="1562100"/>
            <a:ext cx="3915321" cy="8564170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7729C3DE-99A1-46AC-8160-62A5143D6B5E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" t="7916" r="5497" b="21128"/>
          <a:stretch/>
        </p:blipFill>
        <p:spPr>
          <a:xfrm>
            <a:off x="531905" y="4039952"/>
            <a:ext cx="7794159" cy="6030343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47" name="TextBox 37">
            <a:extLst>
              <a:ext uri="{FF2B5EF4-FFF2-40B4-BE49-F238E27FC236}">
                <a16:creationId xmlns:a16="http://schemas.microsoft.com/office/drawing/2014/main" id="{CD8295FA-7451-425E-92B2-B56E241E46A0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50" name="TextBox 37">
            <a:extLst>
              <a:ext uri="{FF2B5EF4-FFF2-40B4-BE49-F238E27FC236}">
                <a16:creationId xmlns:a16="http://schemas.microsoft.com/office/drawing/2014/main" id="{1C27AA70-63FF-4299-B0EB-4C8F06A63313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A1AC6562-F939-47BD-8FC0-5F6B863C99ED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D1A42B08-CCBE-45BC-853D-2D195FEF19A2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06AF55C9-0149-4047-A52F-148A2C732147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  <p:sp>
        <p:nvSpPr>
          <p:cNvPr id="57" name="TextBox 37">
            <a:extLst>
              <a:ext uri="{FF2B5EF4-FFF2-40B4-BE49-F238E27FC236}">
                <a16:creationId xmlns:a16="http://schemas.microsoft.com/office/drawing/2014/main" id="{E2562CED-D142-46FE-9DD4-7AB448446A6E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STYLE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49" name="TextBox 42">
            <a:extLst>
              <a:ext uri="{FF2B5EF4-FFF2-40B4-BE49-F238E27FC236}">
                <a16:creationId xmlns:a16="http://schemas.microsoft.com/office/drawing/2014/main" id="{3D9B4114-7E22-4330-9203-15ED2E3A0406}"/>
              </a:ext>
            </a:extLst>
          </p:cNvPr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3407550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79500"/>
            <a:ext cx="7492999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38200" y="2324100"/>
            <a:ext cx="5194300" cy="371001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ko-KR" altLang="en-US" sz="40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고객센터 </a:t>
            </a:r>
            <a:r>
              <a:rPr lang="en-US" altLang="ko-KR" sz="40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CSS</a:t>
            </a:r>
            <a:r>
              <a:rPr lang="ko-KR" altLang="en-US" sz="40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 오류 검사</a:t>
            </a:r>
            <a:endParaRPr lang="en-US" altLang="ko-KR" sz="4000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/>
            <a:endParaRPr lang="en-US" altLang="ko-KR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/>
            <a:endParaRPr lang="en-US" altLang="ko-KR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/>
            <a:endParaRPr lang="en-US" altLang="ko-KR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/>
            <a:endParaRPr lang="en-US" sz="35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8" name="TextBox 54">
            <a:extLst>
              <a:ext uri="{FF2B5EF4-FFF2-40B4-BE49-F238E27FC236}">
                <a16:creationId xmlns:a16="http://schemas.microsoft.com/office/drawing/2014/main" id="{C3005058-C86F-431E-B17F-F56FC1923CD6}"/>
              </a:ext>
            </a:extLst>
          </p:cNvPr>
          <p:cNvSpPr txBox="1"/>
          <p:nvPr/>
        </p:nvSpPr>
        <p:spPr>
          <a:xfrm>
            <a:off x="13109309" y="1752600"/>
            <a:ext cx="4835791" cy="811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81769"/>
              </a:lnSpc>
            </a:pPr>
            <a:endParaRPr lang="en-US" altLang="ko-KR" b="0" dirty="0">
              <a:solidFill>
                <a:srgbClr val="7A2D1B"/>
              </a:solidFill>
              <a:effectLst/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47" name="TextBox 37">
            <a:extLst>
              <a:ext uri="{FF2B5EF4-FFF2-40B4-BE49-F238E27FC236}">
                <a16:creationId xmlns:a16="http://schemas.microsoft.com/office/drawing/2014/main" id="{CD8295FA-7451-425E-92B2-B56E241E46A0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50" name="TextBox 37">
            <a:extLst>
              <a:ext uri="{FF2B5EF4-FFF2-40B4-BE49-F238E27FC236}">
                <a16:creationId xmlns:a16="http://schemas.microsoft.com/office/drawing/2014/main" id="{1C27AA70-63FF-4299-B0EB-4C8F06A63313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A1AC6562-F939-47BD-8FC0-5F6B863C99ED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D1A42B08-CCBE-45BC-853D-2D195FEF19A2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06AF55C9-0149-4047-A52F-148A2C732147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  <p:sp>
        <p:nvSpPr>
          <p:cNvPr id="57" name="TextBox 37">
            <a:extLst>
              <a:ext uri="{FF2B5EF4-FFF2-40B4-BE49-F238E27FC236}">
                <a16:creationId xmlns:a16="http://schemas.microsoft.com/office/drawing/2014/main" id="{E2562CED-D142-46FE-9DD4-7AB448446A6E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STYLE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07A9BF1-A707-4017-9E41-51808F24AE39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620"/>
          <a:stretch/>
        </p:blipFill>
        <p:spPr>
          <a:xfrm>
            <a:off x="7552663" y="2679326"/>
            <a:ext cx="10248030" cy="5461747"/>
          </a:xfrm>
          <a:prstGeom prst="rect">
            <a:avLst/>
          </a:prstGeom>
        </p:spPr>
      </p:pic>
      <p:sp>
        <p:nvSpPr>
          <p:cNvPr id="49" name="TextBox 42">
            <a:extLst>
              <a:ext uri="{FF2B5EF4-FFF2-40B4-BE49-F238E27FC236}">
                <a16:creationId xmlns:a16="http://schemas.microsoft.com/office/drawing/2014/main" id="{8BA3F04F-2F90-4540-93D8-49E664B1BC08}"/>
              </a:ext>
            </a:extLst>
          </p:cNvPr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7429899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79500"/>
            <a:ext cx="8730969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89000" y="2857500"/>
            <a:ext cx="6807200" cy="586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ko-KR" altLang="en-US" sz="36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고객센터 </a:t>
            </a:r>
            <a:r>
              <a:rPr lang="en-US" altLang="ko-KR" sz="36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HTML</a:t>
            </a:r>
            <a:r>
              <a:rPr lang="ko-KR" altLang="en-US" sz="36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 오류 발생</a:t>
            </a:r>
            <a:endParaRPr lang="en-US" altLang="ko-KR" sz="36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/>
            <a:endParaRPr lang="en-US" altLang="ko-KR" sz="4000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/>
            <a:r>
              <a:rPr lang="en-US" altLang="ko-KR" sz="2000" spc="1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a</a:t>
            </a:r>
            <a:r>
              <a:rPr lang="ko-KR" altLang="en-US" sz="2000" spc="1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태그 안에 </a:t>
            </a:r>
            <a:r>
              <a:rPr lang="en-US" altLang="ko-KR" sz="2000" spc="1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li</a:t>
            </a:r>
            <a:r>
              <a:rPr lang="ko-KR" altLang="en-US" sz="2000" spc="1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태그가 들어가 있음</a:t>
            </a:r>
            <a:endParaRPr lang="en-US" altLang="ko-KR" sz="2000" spc="100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lvl="0" algn="l"/>
            <a:endParaRPr lang="en-US" altLang="ko-KR" sz="2000" spc="100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lvl="0" algn="l"/>
            <a:r>
              <a:rPr lang="ko-KR" altLang="en-US" sz="20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</a:t>
            </a:r>
            <a:r>
              <a:rPr lang="en-US" altLang="ko-KR" sz="20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&lt;a </a:t>
            </a:r>
            <a:r>
              <a:rPr lang="en-US" altLang="ko-KR" sz="2000" b="0" i="0" u="none" strike="noStrike" dirty="0" err="1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href</a:t>
            </a:r>
            <a:r>
              <a:rPr lang="en-US" altLang="ko-KR" sz="20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="</a:t>
            </a:r>
            <a:r>
              <a:rPr lang="en-US" altLang="ko-KR" sz="2000" b="0" i="0" u="none" strike="noStrike" dirty="0" err="1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javascript:void</a:t>
            </a:r>
            <a:r>
              <a:rPr lang="en-US" altLang="ko-KR" sz="20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(0);"&gt;&lt;li&gt;</a:t>
            </a:r>
            <a:r>
              <a:rPr lang="ko-KR" altLang="en-US" sz="20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회원정보수정</a:t>
            </a:r>
            <a:r>
              <a:rPr lang="en-US" altLang="ko-KR" sz="20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&lt;/li&gt;&lt;/a&gt;</a:t>
            </a:r>
          </a:p>
          <a:p>
            <a:endParaRPr lang="en-US" altLang="ko-KR" sz="1400" b="0" dirty="0">
              <a:solidFill>
                <a:srgbClr val="00206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2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/>
            <a:endParaRPr lang="en-US" altLang="ko-KR" sz="4000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/>
            <a:endParaRPr lang="en-US" altLang="ko-KR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/>
            <a:endParaRPr lang="en-US" altLang="ko-KR" sz="4000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/>
            <a:endParaRPr lang="en-US" altLang="ko-KR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/>
            <a:endParaRPr lang="en-US" altLang="ko-KR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/>
            <a:endParaRPr lang="en-US" sz="35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8" name="TextBox 54">
            <a:extLst>
              <a:ext uri="{FF2B5EF4-FFF2-40B4-BE49-F238E27FC236}">
                <a16:creationId xmlns:a16="http://schemas.microsoft.com/office/drawing/2014/main" id="{C3005058-C86F-431E-B17F-F56FC1923CD6}"/>
              </a:ext>
            </a:extLst>
          </p:cNvPr>
          <p:cNvSpPr txBox="1"/>
          <p:nvPr/>
        </p:nvSpPr>
        <p:spPr>
          <a:xfrm>
            <a:off x="13109309" y="1752600"/>
            <a:ext cx="4835791" cy="811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81769"/>
              </a:lnSpc>
            </a:pPr>
            <a:endParaRPr lang="en-US" altLang="ko-KR" b="0" dirty="0">
              <a:solidFill>
                <a:srgbClr val="7A2D1B"/>
              </a:solidFill>
              <a:effectLst/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47" name="TextBox 37">
            <a:extLst>
              <a:ext uri="{FF2B5EF4-FFF2-40B4-BE49-F238E27FC236}">
                <a16:creationId xmlns:a16="http://schemas.microsoft.com/office/drawing/2014/main" id="{CD8295FA-7451-425E-92B2-B56E241E46A0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50" name="TextBox 37">
            <a:extLst>
              <a:ext uri="{FF2B5EF4-FFF2-40B4-BE49-F238E27FC236}">
                <a16:creationId xmlns:a16="http://schemas.microsoft.com/office/drawing/2014/main" id="{1C27AA70-63FF-4299-B0EB-4C8F06A63313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A1AC6562-F939-47BD-8FC0-5F6B863C99ED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D1A42B08-CCBE-45BC-853D-2D195FEF19A2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06AF55C9-0149-4047-A52F-148A2C732147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  <p:sp>
        <p:nvSpPr>
          <p:cNvPr id="57" name="TextBox 37">
            <a:extLst>
              <a:ext uri="{FF2B5EF4-FFF2-40B4-BE49-F238E27FC236}">
                <a16:creationId xmlns:a16="http://schemas.microsoft.com/office/drawing/2014/main" id="{E2562CED-D142-46FE-9DD4-7AB448446A6E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STYLE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7BE53DB-9BA6-4F1B-8600-360264F1AF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570" y="1930026"/>
            <a:ext cx="9084129" cy="776044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781786C-0F57-4785-AA64-A356E8CFF72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719131" y="5281061"/>
            <a:ext cx="5147742" cy="4612239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49" name="TextBox 42">
            <a:extLst>
              <a:ext uri="{FF2B5EF4-FFF2-40B4-BE49-F238E27FC236}">
                <a16:creationId xmlns:a16="http://schemas.microsoft.com/office/drawing/2014/main" id="{14110722-F8DF-467B-9272-436C7C8F8C23}"/>
              </a:ext>
            </a:extLst>
          </p:cNvPr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35339366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79500"/>
            <a:ext cx="8730969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905565" y="2781300"/>
            <a:ext cx="6866835" cy="586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ko-KR" altLang="en-US" sz="36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고객센터 </a:t>
            </a:r>
            <a:r>
              <a:rPr lang="en-US" altLang="ko-KR" sz="36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HTML</a:t>
            </a:r>
            <a:r>
              <a:rPr lang="ko-KR" altLang="en-US" sz="36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 오류 수정</a:t>
            </a:r>
            <a:endParaRPr lang="en-US" altLang="ko-KR" sz="36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endParaRPr lang="en-US" altLang="ko-KR" sz="36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/>
            <a:r>
              <a:rPr lang="ko-KR" altLang="en-US" sz="20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</a:t>
            </a:r>
            <a:r>
              <a:rPr lang="en-US" altLang="ko-KR" sz="20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li</a:t>
            </a:r>
            <a:r>
              <a:rPr lang="ko-KR" altLang="en-US" sz="20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태그 </a:t>
            </a:r>
            <a:r>
              <a:rPr lang="ko-KR" altLang="en-US" sz="20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안에 </a:t>
            </a:r>
            <a:r>
              <a:rPr lang="en-US" altLang="ko-KR" sz="20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a</a:t>
            </a:r>
            <a:r>
              <a:rPr lang="ko-KR" altLang="en-US" sz="20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태그를 넣음</a:t>
            </a:r>
            <a:r>
              <a:rPr lang="en-US" altLang="ko-KR" sz="20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!</a:t>
            </a:r>
            <a:endParaRPr lang="en-US" altLang="ko-KR" sz="2000" b="0" i="0" u="none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lvl="0" algn="l"/>
            <a:endParaRPr lang="en-US" altLang="ko-KR" sz="2000" b="0" i="0" u="none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lvl="0" algn="l"/>
            <a:r>
              <a:rPr lang="en-US" altLang="ko-KR" sz="20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&lt; href="javascript:void(0);"&gt;</a:t>
            </a:r>
            <a:r>
              <a:rPr lang="ko-KR" altLang="en-US" sz="20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회원정보수정</a:t>
            </a:r>
            <a:r>
              <a:rPr lang="en-US" altLang="ko-KR" sz="20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&lt;/a&gt;&lt;/li&gt;</a:t>
            </a:r>
          </a:p>
          <a:p>
            <a:pPr lvl="0" algn="l"/>
            <a:endParaRPr lang="en-US" altLang="ko-KR" sz="2000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/>
            <a:endParaRPr lang="en-US" altLang="ko-KR" sz="4000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/>
            <a:endParaRPr lang="en-US" altLang="ko-KR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/>
            <a:endParaRPr lang="en-US" altLang="ko-KR" sz="4000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/>
            <a:endParaRPr lang="en-US" altLang="ko-KR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/>
            <a:endParaRPr lang="en-US" altLang="ko-KR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/>
            <a:endParaRPr lang="en-US" sz="35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 dirty="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8" name="TextBox 54">
            <a:extLst>
              <a:ext uri="{FF2B5EF4-FFF2-40B4-BE49-F238E27FC236}">
                <a16:creationId xmlns:a16="http://schemas.microsoft.com/office/drawing/2014/main" id="{C3005058-C86F-431E-B17F-F56FC1923CD6}"/>
              </a:ext>
            </a:extLst>
          </p:cNvPr>
          <p:cNvSpPr txBox="1"/>
          <p:nvPr/>
        </p:nvSpPr>
        <p:spPr>
          <a:xfrm>
            <a:off x="13109309" y="1752600"/>
            <a:ext cx="4835791" cy="811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81769"/>
              </a:lnSpc>
            </a:pPr>
            <a:endParaRPr lang="en-US" altLang="ko-KR" b="0" dirty="0">
              <a:solidFill>
                <a:srgbClr val="7A2D1B"/>
              </a:solidFill>
              <a:effectLst/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47" name="TextBox 37">
            <a:extLst>
              <a:ext uri="{FF2B5EF4-FFF2-40B4-BE49-F238E27FC236}">
                <a16:creationId xmlns:a16="http://schemas.microsoft.com/office/drawing/2014/main" id="{CD8295FA-7451-425E-92B2-B56E241E46A0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50" name="TextBox 37">
            <a:extLst>
              <a:ext uri="{FF2B5EF4-FFF2-40B4-BE49-F238E27FC236}">
                <a16:creationId xmlns:a16="http://schemas.microsoft.com/office/drawing/2014/main" id="{1C27AA70-63FF-4299-B0EB-4C8F06A63313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A1AC6562-F939-47BD-8FC0-5F6B863C99ED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D1A42B08-CCBE-45BC-853D-2D195FEF19A2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06AF55C9-0149-4047-A52F-148A2C732147}"/>
              </a:ext>
            </a:extLst>
          </p:cNvPr>
          <p:cNvSpPr txBox="1"/>
          <p:nvPr/>
        </p:nvSpPr>
        <p:spPr>
          <a:xfrm>
            <a:off x="10704286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PAGES</a:t>
            </a:r>
          </a:p>
        </p:txBody>
      </p:sp>
      <p:sp>
        <p:nvSpPr>
          <p:cNvPr id="57" name="TextBox 37">
            <a:extLst>
              <a:ext uri="{FF2B5EF4-FFF2-40B4-BE49-F238E27FC236}">
                <a16:creationId xmlns:a16="http://schemas.microsoft.com/office/drawing/2014/main" id="{E2562CED-D142-46FE-9DD4-7AB448446A6E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STYLE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476AFB4-3903-43B2-928A-718F31D93D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220" y="1885950"/>
            <a:ext cx="8947430" cy="771525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481420D-0237-4636-86D6-4FAE07ABC89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59521" y="5556250"/>
            <a:ext cx="7141634" cy="3911600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49" name="TextBox 42">
            <a:extLst>
              <a:ext uri="{FF2B5EF4-FFF2-40B4-BE49-F238E27FC236}">
                <a16:creationId xmlns:a16="http://schemas.microsoft.com/office/drawing/2014/main" id="{B2C41DC4-97EC-444E-AFC9-7871560B2C2D}"/>
              </a:ext>
            </a:extLst>
          </p:cNvPr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38116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 dirty="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4" name="Picture 25">
            <a:extLst>
              <a:ext uri="{FF2B5EF4-FFF2-40B4-BE49-F238E27FC236}">
                <a16:creationId xmlns:a16="http://schemas.microsoft.com/office/drawing/2014/main" id="{80BD57FC-CF0A-428E-944E-D38868D95E2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2006600" cy="355600"/>
          </a:xfrm>
          <a:prstGeom prst="rect">
            <a:avLst/>
          </a:prstGeom>
        </p:spPr>
      </p:pic>
      <p:sp>
        <p:nvSpPr>
          <p:cNvPr id="64" name="TextBox 36">
            <a:extLst>
              <a:ext uri="{FF2B5EF4-FFF2-40B4-BE49-F238E27FC236}">
                <a16:creationId xmlns:a16="http://schemas.microsoft.com/office/drawing/2014/main" id="{29E8F857-1981-40A9-9475-B025C8B345C5}"/>
              </a:ext>
            </a:extLst>
          </p:cNvPr>
          <p:cNvSpPr txBox="1"/>
          <p:nvPr/>
        </p:nvSpPr>
        <p:spPr>
          <a:xfrm>
            <a:off x="889000" y="2055906"/>
            <a:ext cx="18034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spc="100" dirty="0">
                <a:solidFill>
                  <a:srgbClr val="FFFFFF"/>
                </a:solidFill>
                <a:latin typeface="Pretendard Bold"/>
              </a:rPr>
              <a:t>CONTENTS</a:t>
            </a:r>
            <a:endParaRPr lang="en-US" sz="1700" b="0" i="0" u="none" strike="noStrike" spc="100" dirty="0">
              <a:solidFill>
                <a:srgbClr val="FFFFFF"/>
              </a:solidFill>
              <a:latin typeface="Pretendard Bold"/>
            </a:endParaRPr>
          </a:p>
        </p:txBody>
      </p:sp>
      <p:sp>
        <p:nvSpPr>
          <p:cNvPr id="65" name="TextBox 37">
            <a:extLst>
              <a:ext uri="{FF2B5EF4-FFF2-40B4-BE49-F238E27FC236}">
                <a16:creationId xmlns:a16="http://schemas.microsoft.com/office/drawing/2014/main" id="{B06EC493-D2D7-4C81-AF06-283C64E58AA7}"/>
              </a:ext>
            </a:extLst>
          </p:cNvPr>
          <p:cNvSpPr txBox="1"/>
          <p:nvPr/>
        </p:nvSpPr>
        <p:spPr>
          <a:xfrm>
            <a:off x="825500" y="2476500"/>
            <a:ext cx="4622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ko-KR" sz="5000" b="0" i="0" u="none" strike="noStrike" spc="100" dirty="0">
              <a:solidFill>
                <a:srgbClr val="7A2D1B"/>
              </a:solidFill>
              <a:ea typeface="Pretendard Bold"/>
            </a:endParaRP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144E8335-4E8F-4970-B89A-E0626A4A8ACB}"/>
              </a:ext>
            </a:extLst>
          </p:cNvPr>
          <p:cNvSpPr txBox="1"/>
          <p:nvPr/>
        </p:nvSpPr>
        <p:spPr>
          <a:xfrm>
            <a:off x="2489200" y="685074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 dirty="0">
                <a:solidFill>
                  <a:srgbClr val="A0694A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TITLE</a:t>
            </a:r>
          </a:p>
        </p:txBody>
      </p:sp>
      <p:pic>
        <p:nvPicPr>
          <p:cNvPr id="53" name="Picture 48">
            <a:extLst>
              <a:ext uri="{FF2B5EF4-FFF2-40B4-BE49-F238E27FC236}">
                <a16:creationId xmlns:a16="http://schemas.microsoft.com/office/drawing/2014/main" id="{63F946C0-6689-4A0C-AB51-EBCD62F18AB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76500" y="4215674"/>
            <a:ext cx="5981700" cy="1841500"/>
          </a:xfrm>
          <a:prstGeom prst="rect">
            <a:avLst/>
          </a:prstGeom>
        </p:spPr>
      </p:pic>
      <p:pic>
        <p:nvPicPr>
          <p:cNvPr id="68" name="Picture 49">
            <a:extLst>
              <a:ext uri="{FF2B5EF4-FFF2-40B4-BE49-F238E27FC236}">
                <a16:creationId xmlns:a16="http://schemas.microsoft.com/office/drawing/2014/main" id="{2A5E42A8-347A-483B-9D60-4C683F2154E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76500" y="3631474"/>
            <a:ext cx="5981700" cy="596900"/>
          </a:xfrm>
          <a:prstGeom prst="rect">
            <a:avLst/>
          </a:prstGeom>
        </p:spPr>
      </p:pic>
      <p:pic>
        <p:nvPicPr>
          <p:cNvPr id="69" name="Picture 51">
            <a:extLst>
              <a:ext uri="{FF2B5EF4-FFF2-40B4-BE49-F238E27FC236}">
                <a16:creationId xmlns:a16="http://schemas.microsoft.com/office/drawing/2014/main" id="{381D1E1A-FD40-49CA-B0B7-E56362E285B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937500" y="3733074"/>
            <a:ext cx="419100" cy="406400"/>
          </a:xfrm>
          <a:prstGeom prst="rect">
            <a:avLst/>
          </a:prstGeom>
        </p:spPr>
      </p:pic>
      <p:pic>
        <p:nvPicPr>
          <p:cNvPr id="70" name="Picture 52">
            <a:extLst>
              <a:ext uri="{FF2B5EF4-FFF2-40B4-BE49-F238E27FC236}">
                <a16:creationId xmlns:a16="http://schemas.microsoft.com/office/drawing/2014/main" id="{5D1D4CB9-B29A-4DF4-813C-A44F818E945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8077200" y="3809274"/>
            <a:ext cx="139700" cy="254000"/>
          </a:xfrm>
          <a:prstGeom prst="rect">
            <a:avLst/>
          </a:prstGeom>
        </p:spPr>
      </p:pic>
      <p:sp>
        <p:nvSpPr>
          <p:cNvPr id="71" name="TextBox 53">
            <a:extLst>
              <a:ext uri="{FF2B5EF4-FFF2-40B4-BE49-F238E27FC236}">
                <a16:creationId xmlns:a16="http://schemas.microsoft.com/office/drawing/2014/main" id="{50BFF58D-A205-45DF-BE7A-92D50D76D5F8}"/>
              </a:ext>
            </a:extLst>
          </p:cNvPr>
          <p:cNvSpPr txBox="1"/>
          <p:nvPr/>
        </p:nvSpPr>
        <p:spPr>
          <a:xfrm>
            <a:off x="2832100" y="3745774"/>
            <a:ext cx="4737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000" b="1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담당 </a:t>
            </a:r>
            <a:r>
              <a:rPr lang="en-US" altLang="ko-KR" sz="2000" b="1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- </a:t>
            </a:r>
            <a:r>
              <a:rPr lang="ko-KR" altLang="en-US" sz="2000" b="1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윤태현</a:t>
            </a:r>
            <a:endParaRPr lang="ko-KR" sz="2000" b="1" i="0" u="none" strike="noStrike" spc="300" dirty="0">
              <a:solidFill>
                <a:srgbClr val="A0694A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2" name="TextBox 54">
            <a:extLst>
              <a:ext uri="{FF2B5EF4-FFF2-40B4-BE49-F238E27FC236}">
                <a16:creationId xmlns:a16="http://schemas.microsoft.com/office/drawing/2014/main" id="{D5096C4C-B974-4D88-AE12-9658DA19D9B9}"/>
              </a:ext>
            </a:extLst>
          </p:cNvPr>
          <p:cNvSpPr txBox="1"/>
          <p:nvPr/>
        </p:nvSpPr>
        <p:spPr>
          <a:xfrm>
            <a:off x="2692400" y="4596674"/>
            <a:ext cx="53340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1769"/>
              </a:lnSpc>
            </a:pPr>
            <a:r>
              <a:rPr 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HEADE</a:t>
            </a:r>
            <a:r>
              <a:rPr lang="en-US" sz="1900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R &amp; FOOTER &amp; MAIN </a:t>
            </a:r>
            <a:r>
              <a:rPr lang="ko-KR" altLang="en-US" sz="1900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페이지 제작</a:t>
            </a:r>
            <a:endParaRPr lang="en-US" altLang="ko-KR" sz="1900" dirty="0">
              <a:solidFill>
                <a:srgbClr val="A0694A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lvl="0" algn="l">
              <a:lnSpc>
                <a:spcPct val="181769"/>
              </a:lnSpc>
            </a:pPr>
            <a:r>
              <a:rPr lang="en-US" altLang="ko-KR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JOIN </a:t>
            </a:r>
            <a:r>
              <a:rPr lang="ko-KR" altLang="en-US" sz="1900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페이지 제작</a:t>
            </a:r>
            <a:r>
              <a:rPr lang="en-US" sz="1900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</a:p>
          <a:p>
            <a:pPr lvl="0" algn="l">
              <a:lnSpc>
                <a:spcPct val="181769"/>
              </a:lnSpc>
            </a:pPr>
            <a:r>
              <a:rPr 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▷ </a:t>
            </a:r>
            <a:r>
              <a:rPr lang="ko-KR" alt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추가 </a:t>
            </a:r>
            <a:r>
              <a:rPr lang="en-US" altLang="ko-KR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- </a:t>
            </a:r>
            <a:r>
              <a:rPr lang="ko-KR" alt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모바일 반응형 제작</a:t>
            </a:r>
            <a:endParaRPr lang="ko-KR" sz="1900" b="0" i="0" u="none" strike="noStrike" dirty="0">
              <a:solidFill>
                <a:srgbClr val="A0694A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73" name="Picture 48">
            <a:extLst>
              <a:ext uri="{FF2B5EF4-FFF2-40B4-BE49-F238E27FC236}">
                <a16:creationId xmlns:a16="http://schemas.microsoft.com/office/drawing/2014/main" id="{9179733E-77F7-4BD2-A49F-064BFB2845E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53600" y="4203700"/>
            <a:ext cx="5981700" cy="1841500"/>
          </a:xfrm>
          <a:prstGeom prst="rect">
            <a:avLst/>
          </a:prstGeom>
        </p:spPr>
      </p:pic>
      <p:pic>
        <p:nvPicPr>
          <p:cNvPr id="74" name="Picture 49">
            <a:extLst>
              <a:ext uri="{FF2B5EF4-FFF2-40B4-BE49-F238E27FC236}">
                <a16:creationId xmlns:a16="http://schemas.microsoft.com/office/drawing/2014/main" id="{C32EF856-90B1-42FC-819A-FB5227B637C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53600" y="3619500"/>
            <a:ext cx="5981700" cy="596900"/>
          </a:xfrm>
          <a:prstGeom prst="rect">
            <a:avLst/>
          </a:prstGeom>
        </p:spPr>
      </p:pic>
      <p:pic>
        <p:nvPicPr>
          <p:cNvPr id="75" name="Picture 51">
            <a:extLst>
              <a:ext uri="{FF2B5EF4-FFF2-40B4-BE49-F238E27FC236}">
                <a16:creationId xmlns:a16="http://schemas.microsoft.com/office/drawing/2014/main" id="{181A9F5F-C0F5-4BC2-B4E6-88E2EECE4F5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214600" y="3721100"/>
            <a:ext cx="419100" cy="406400"/>
          </a:xfrm>
          <a:prstGeom prst="rect">
            <a:avLst/>
          </a:prstGeom>
        </p:spPr>
      </p:pic>
      <p:pic>
        <p:nvPicPr>
          <p:cNvPr id="76" name="Picture 52">
            <a:extLst>
              <a:ext uri="{FF2B5EF4-FFF2-40B4-BE49-F238E27FC236}">
                <a16:creationId xmlns:a16="http://schemas.microsoft.com/office/drawing/2014/main" id="{7CFA4238-0F61-4983-A31B-5182420D01F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15354300" y="3797300"/>
            <a:ext cx="139700" cy="254000"/>
          </a:xfrm>
          <a:prstGeom prst="rect">
            <a:avLst/>
          </a:prstGeom>
        </p:spPr>
      </p:pic>
      <p:sp>
        <p:nvSpPr>
          <p:cNvPr id="77" name="TextBox 53">
            <a:extLst>
              <a:ext uri="{FF2B5EF4-FFF2-40B4-BE49-F238E27FC236}">
                <a16:creationId xmlns:a16="http://schemas.microsoft.com/office/drawing/2014/main" id="{43A03E64-5E06-4464-AEAB-61FA3FE51288}"/>
              </a:ext>
            </a:extLst>
          </p:cNvPr>
          <p:cNvSpPr txBox="1"/>
          <p:nvPr/>
        </p:nvSpPr>
        <p:spPr>
          <a:xfrm>
            <a:off x="10109200" y="3733800"/>
            <a:ext cx="4737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000" b="1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담당 </a:t>
            </a:r>
            <a:r>
              <a:rPr lang="en-US" altLang="ko-KR" sz="2000" b="1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- </a:t>
            </a:r>
            <a:r>
              <a:rPr lang="ko-KR" altLang="en-US" sz="2000" b="1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이수현</a:t>
            </a:r>
            <a:endParaRPr lang="ko-KR" sz="2000" b="1" i="0" u="none" strike="noStrike" spc="300" dirty="0">
              <a:solidFill>
                <a:srgbClr val="A0694A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8" name="TextBox 54">
            <a:extLst>
              <a:ext uri="{FF2B5EF4-FFF2-40B4-BE49-F238E27FC236}">
                <a16:creationId xmlns:a16="http://schemas.microsoft.com/office/drawing/2014/main" id="{E00827EB-61E0-4163-AAFD-D9A0D064BB34}"/>
              </a:ext>
            </a:extLst>
          </p:cNvPr>
          <p:cNvSpPr txBox="1"/>
          <p:nvPr/>
        </p:nvSpPr>
        <p:spPr>
          <a:xfrm>
            <a:off x="9969500" y="4584700"/>
            <a:ext cx="53340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1769"/>
              </a:lnSpc>
            </a:pPr>
            <a:r>
              <a:rPr 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</a:t>
            </a:r>
            <a:r>
              <a:rPr lang="ko-KR" altLang="en-US" sz="1900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장바구니</a:t>
            </a:r>
            <a:r>
              <a:rPr lang="en-US" sz="1900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1900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페이지 제작</a:t>
            </a:r>
            <a:r>
              <a:rPr lang="en-US" sz="1900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</a:p>
          <a:p>
            <a:pPr lvl="0" algn="l">
              <a:lnSpc>
                <a:spcPct val="181769"/>
              </a:lnSpc>
            </a:pPr>
            <a:r>
              <a:rPr 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▷ </a:t>
            </a:r>
            <a:r>
              <a:rPr lang="ko-KR" alt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추가 </a:t>
            </a:r>
            <a:r>
              <a:rPr lang="en-US" altLang="ko-KR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- </a:t>
            </a:r>
            <a:r>
              <a:rPr lang="ko-KR" alt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모바일 반응형 제작</a:t>
            </a:r>
            <a:endParaRPr lang="ko-KR" sz="1900" b="0" i="0" u="none" strike="noStrike" dirty="0">
              <a:solidFill>
                <a:srgbClr val="A0694A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79" name="Picture 48">
            <a:extLst>
              <a:ext uri="{FF2B5EF4-FFF2-40B4-BE49-F238E27FC236}">
                <a16:creationId xmlns:a16="http://schemas.microsoft.com/office/drawing/2014/main" id="{0DAD2E6D-5B9F-487B-9EE1-A0AAFA9B286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76500" y="7416074"/>
            <a:ext cx="5981700" cy="1841500"/>
          </a:xfrm>
          <a:prstGeom prst="rect">
            <a:avLst/>
          </a:prstGeom>
        </p:spPr>
      </p:pic>
      <p:pic>
        <p:nvPicPr>
          <p:cNvPr id="80" name="Picture 49">
            <a:extLst>
              <a:ext uri="{FF2B5EF4-FFF2-40B4-BE49-F238E27FC236}">
                <a16:creationId xmlns:a16="http://schemas.microsoft.com/office/drawing/2014/main" id="{C5A9952B-B10E-499C-8F49-427F01029DA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76500" y="6831874"/>
            <a:ext cx="5981700" cy="596900"/>
          </a:xfrm>
          <a:prstGeom prst="rect">
            <a:avLst/>
          </a:prstGeom>
        </p:spPr>
      </p:pic>
      <p:pic>
        <p:nvPicPr>
          <p:cNvPr id="81" name="Picture 51">
            <a:extLst>
              <a:ext uri="{FF2B5EF4-FFF2-40B4-BE49-F238E27FC236}">
                <a16:creationId xmlns:a16="http://schemas.microsoft.com/office/drawing/2014/main" id="{6118787B-1D9E-4869-9944-D579E560771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937500" y="6933474"/>
            <a:ext cx="419100" cy="406400"/>
          </a:xfrm>
          <a:prstGeom prst="rect">
            <a:avLst/>
          </a:prstGeom>
        </p:spPr>
      </p:pic>
      <p:pic>
        <p:nvPicPr>
          <p:cNvPr id="82" name="Picture 52">
            <a:extLst>
              <a:ext uri="{FF2B5EF4-FFF2-40B4-BE49-F238E27FC236}">
                <a16:creationId xmlns:a16="http://schemas.microsoft.com/office/drawing/2014/main" id="{C45F6500-218E-4092-B5B5-C4E14B9F6B3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8077200" y="7009674"/>
            <a:ext cx="139700" cy="254000"/>
          </a:xfrm>
          <a:prstGeom prst="rect">
            <a:avLst/>
          </a:prstGeom>
        </p:spPr>
      </p:pic>
      <p:sp>
        <p:nvSpPr>
          <p:cNvPr id="83" name="TextBox 53">
            <a:extLst>
              <a:ext uri="{FF2B5EF4-FFF2-40B4-BE49-F238E27FC236}">
                <a16:creationId xmlns:a16="http://schemas.microsoft.com/office/drawing/2014/main" id="{2D6C7FA6-3B16-4C51-B752-3B24701DE65C}"/>
              </a:ext>
            </a:extLst>
          </p:cNvPr>
          <p:cNvSpPr txBox="1"/>
          <p:nvPr/>
        </p:nvSpPr>
        <p:spPr>
          <a:xfrm>
            <a:off x="2832100" y="6946174"/>
            <a:ext cx="4737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000" b="1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담당 </a:t>
            </a:r>
            <a:r>
              <a:rPr lang="en-US" altLang="ko-KR" sz="2000" b="1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- </a:t>
            </a:r>
            <a:r>
              <a:rPr lang="ko-KR" altLang="en-US" sz="2000" b="1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최승호</a:t>
            </a:r>
            <a:endParaRPr lang="ko-KR" sz="2000" b="1" i="0" u="none" strike="noStrike" spc="300" dirty="0">
              <a:solidFill>
                <a:srgbClr val="A0694A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84" name="TextBox 54">
            <a:extLst>
              <a:ext uri="{FF2B5EF4-FFF2-40B4-BE49-F238E27FC236}">
                <a16:creationId xmlns:a16="http://schemas.microsoft.com/office/drawing/2014/main" id="{C54E47E2-F54D-416B-BBAA-54F0AC1A9172}"/>
              </a:ext>
            </a:extLst>
          </p:cNvPr>
          <p:cNvSpPr txBox="1"/>
          <p:nvPr/>
        </p:nvSpPr>
        <p:spPr>
          <a:xfrm>
            <a:off x="2692400" y="7797074"/>
            <a:ext cx="53340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1769"/>
              </a:lnSpc>
            </a:pPr>
            <a:r>
              <a:rPr 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</a:t>
            </a:r>
            <a:r>
              <a:rPr lang="ko-KR" alt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고객센터 페이지 </a:t>
            </a:r>
            <a:r>
              <a:rPr lang="ko-KR" altLang="en-US" sz="1900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제작</a:t>
            </a:r>
            <a:r>
              <a:rPr lang="en-US" sz="1900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</a:p>
          <a:p>
            <a:pPr lvl="0" algn="l">
              <a:lnSpc>
                <a:spcPct val="181769"/>
              </a:lnSpc>
            </a:pPr>
            <a:r>
              <a:rPr 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▷ </a:t>
            </a:r>
            <a:r>
              <a:rPr lang="ko-KR" alt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추가 </a:t>
            </a:r>
            <a:r>
              <a:rPr lang="en-US" altLang="ko-KR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- </a:t>
            </a:r>
            <a:r>
              <a:rPr lang="ko-KR" alt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모바일 반응형 제작</a:t>
            </a:r>
            <a:endParaRPr lang="ko-KR" sz="1900" b="0" i="0" u="none" strike="noStrike" dirty="0">
              <a:solidFill>
                <a:srgbClr val="A0694A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85" name="Picture 48">
            <a:extLst>
              <a:ext uri="{FF2B5EF4-FFF2-40B4-BE49-F238E27FC236}">
                <a16:creationId xmlns:a16="http://schemas.microsoft.com/office/drawing/2014/main" id="{8A3FEE76-7279-47E7-9490-5C7D3C6015B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53600" y="7404100"/>
            <a:ext cx="5981700" cy="1841500"/>
          </a:xfrm>
          <a:prstGeom prst="rect">
            <a:avLst/>
          </a:prstGeom>
        </p:spPr>
      </p:pic>
      <p:pic>
        <p:nvPicPr>
          <p:cNvPr id="86" name="Picture 49">
            <a:extLst>
              <a:ext uri="{FF2B5EF4-FFF2-40B4-BE49-F238E27FC236}">
                <a16:creationId xmlns:a16="http://schemas.microsoft.com/office/drawing/2014/main" id="{DFA3BA5F-9873-488C-99C8-0E5B1EF95CD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53600" y="6819900"/>
            <a:ext cx="5981700" cy="596900"/>
          </a:xfrm>
          <a:prstGeom prst="rect">
            <a:avLst/>
          </a:prstGeom>
        </p:spPr>
      </p:pic>
      <p:pic>
        <p:nvPicPr>
          <p:cNvPr id="87" name="Picture 51">
            <a:extLst>
              <a:ext uri="{FF2B5EF4-FFF2-40B4-BE49-F238E27FC236}">
                <a16:creationId xmlns:a16="http://schemas.microsoft.com/office/drawing/2014/main" id="{89BBA25E-62C7-49F1-8EAF-6C9C58B7F75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214600" y="6921500"/>
            <a:ext cx="419100" cy="406400"/>
          </a:xfrm>
          <a:prstGeom prst="rect">
            <a:avLst/>
          </a:prstGeom>
        </p:spPr>
      </p:pic>
      <p:pic>
        <p:nvPicPr>
          <p:cNvPr id="88" name="Picture 52">
            <a:extLst>
              <a:ext uri="{FF2B5EF4-FFF2-40B4-BE49-F238E27FC236}">
                <a16:creationId xmlns:a16="http://schemas.microsoft.com/office/drawing/2014/main" id="{E5FFD096-7E61-42C0-8C93-CB18DEAF703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15354300" y="6997700"/>
            <a:ext cx="139700" cy="254000"/>
          </a:xfrm>
          <a:prstGeom prst="rect">
            <a:avLst/>
          </a:prstGeom>
        </p:spPr>
      </p:pic>
      <p:sp>
        <p:nvSpPr>
          <p:cNvPr id="89" name="TextBox 53">
            <a:extLst>
              <a:ext uri="{FF2B5EF4-FFF2-40B4-BE49-F238E27FC236}">
                <a16:creationId xmlns:a16="http://schemas.microsoft.com/office/drawing/2014/main" id="{A00C0404-5CE8-4E1C-9643-3067A4D677CA}"/>
              </a:ext>
            </a:extLst>
          </p:cNvPr>
          <p:cNvSpPr txBox="1"/>
          <p:nvPr/>
        </p:nvSpPr>
        <p:spPr>
          <a:xfrm>
            <a:off x="10109200" y="6934200"/>
            <a:ext cx="4737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000" b="1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담당 </a:t>
            </a:r>
            <a:r>
              <a:rPr lang="en-US" altLang="ko-KR" sz="2000" b="1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- </a:t>
            </a:r>
            <a:r>
              <a:rPr lang="ko-KR" altLang="en-US" sz="2000" b="1" i="0" u="none" strike="noStrike" spc="300" dirty="0">
                <a:solidFill>
                  <a:srgbClr val="A0694A"/>
                </a:solidFill>
                <a:latin typeface="Pretendard Bold" panose="020B0600000101010101" charset="-127"/>
                <a:ea typeface="Pretendard Bold" panose="020B0600000101010101" charset="-127"/>
              </a:rPr>
              <a:t>최지원</a:t>
            </a:r>
            <a:endParaRPr lang="ko-KR" sz="2000" b="1" i="0" u="none" strike="noStrike" spc="300" dirty="0">
              <a:solidFill>
                <a:srgbClr val="A0694A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90" name="TextBox 54">
            <a:extLst>
              <a:ext uri="{FF2B5EF4-FFF2-40B4-BE49-F238E27FC236}">
                <a16:creationId xmlns:a16="http://schemas.microsoft.com/office/drawing/2014/main" id="{FB26A501-2BE2-4200-9E56-BE4BD60483C3}"/>
              </a:ext>
            </a:extLst>
          </p:cNvPr>
          <p:cNvSpPr txBox="1"/>
          <p:nvPr/>
        </p:nvSpPr>
        <p:spPr>
          <a:xfrm>
            <a:off x="9969500" y="7785100"/>
            <a:ext cx="53340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1769"/>
              </a:lnSpc>
            </a:pPr>
            <a:r>
              <a:rPr 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</a:t>
            </a:r>
            <a:r>
              <a:rPr lang="ko-KR" altLang="en-US" sz="1900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주문하기</a:t>
            </a:r>
            <a:r>
              <a:rPr lang="en-US" sz="1900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altLang="en-US" sz="1900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페이지 제작</a:t>
            </a:r>
            <a:r>
              <a:rPr lang="en-US" sz="1900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</a:p>
          <a:p>
            <a:pPr lvl="0" algn="l">
              <a:lnSpc>
                <a:spcPct val="181769"/>
              </a:lnSpc>
            </a:pPr>
            <a:r>
              <a:rPr 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▷ </a:t>
            </a:r>
            <a:r>
              <a:rPr lang="ko-KR" alt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추가 </a:t>
            </a:r>
            <a:r>
              <a:rPr lang="en-US" altLang="ko-KR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- </a:t>
            </a:r>
            <a:r>
              <a:rPr lang="ko-KR" altLang="en-US" sz="1900" b="0" i="0" u="none" strike="noStrike" dirty="0">
                <a:solidFill>
                  <a:srgbClr val="A0694A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모바일 반응형 제작</a:t>
            </a:r>
            <a:endParaRPr lang="ko-KR" sz="1900" b="0" i="0" u="none" strike="noStrike" dirty="0">
              <a:solidFill>
                <a:srgbClr val="A0694A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91" name="TextBox 37">
            <a:extLst>
              <a:ext uri="{FF2B5EF4-FFF2-40B4-BE49-F238E27FC236}">
                <a16:creationId xmlns:a16="http://schemas.microsoft.com/office/drawing/2014/main" id="{B2548119-7546-499F-BB1A-631C142D02BF}"/>
              </a:ext>
            </a:extLst>
          </p:cNvPr>
          <p:cNvSpPr txBox="1"/>
          <p:nvPr/>
        </p:nvSpPr>
        <p:spPr>
          <a:xfrm>
            <a:off x="861359" y="2508271"/>
            <a:ext cx="4622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5000" spc="100" dirty="0">
                <a:solidFill>
                  <a:srgbClr val="7A2D1B"/>
                </a:solidFill>
                <a:ea typeface="Pretendard Bold"/>
              </a:rPr>
              <a:t>컨텐츠</a:t>
            </a:r>
            <a:endParaRPr lang="ko-KR" sz="5000" b="0" i="0" u="none" strike="noStrike" spc="100" dirty="0">
              <a:solidFill>
                <a:srgbClr val="7A2D1B"/>
              </a:solidFill>
              <a:ea typeface="Pretendard Bold"/>
            </a:endParaRPr>
          </a:p>
        </p:txBody>
      </p:sp>
      <p:sp>
        <p:nvSpPr>
          <p:cNvPr id="92" name="TextBox 37">
            <a:extLst>
              <a:ext uri="{FF2B5EF4-FFF2-40B4-BE49-F238E27FC236}">
                <a16:creationId xmlns:a16="http://schemas.microsoft.com/office/drawing/2014/main" id="{4A94C013-F823-40A5-BB1B-0205BA2A5EBC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STYLE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93" name="TextBox 37">
            <a:extLst>
              <a:ext uri="{FF2B5EF4-FFF2-40B4-BE49-F238E27FC236}">
                <a16:creationId xmlns:a16="http://schemas.microsoft.com/office/drawing/2014/main" id="{6D063B26-5835-407D-BA39-29179E4DA08E}"/>
              </a:ext>
            </a:extLst>
          </p:cNvPr>
          <p:cNvSpPr txBox="1"/>
          <p:nvPr/>
        </p:nvSpPr>
        <p:spPr>
          <a:xfrm>
            <a:off x="5314043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u="sng" strike="noStrike" spc="-100" dirty="0">
                <a:solidFill>
                  <a:srgbClr val="7A2D1B"/>
                </a:solidFill>
                <a:latin typeface="Pretendard ExtraBold"/>
              </a:rPr>
              <a:t>CONTENTS</a:t>
            </a:r>
          </a:p>
        </p:txBody>
      </p:sp>
      <p:sp>
        <p:nvSpPr>
          <p:cNvPr id="94" name="TextBox 37">
            <a:extLst>
              <a:ext uri="{FF2B5EF4-FFF2-40B4-BE49-F238E27FC236}">
                <a16:creationId xmlns:a16="http://schemas.microsoft.com/office/drawing/2014/main" id="{B9F32B3A-365C-45F2-813C-B3843E8CD37B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95" name="TextBox 37">
            <a:extLst>
              <a:ext uri="{FF2B5EF4-FFF2-40B4-BE49-F238E27FC236}">
                <a16:creationId xmlns:a16="http://schemas.microsoft.com/office/drawing/2014/main" id="{75F11572-6E01-4BEB-8561-1D8F7338BCFA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96" name="TextBox 37">
            <a:extLst>
              <a:ext uri="{FF2B5EF4-FFF2-40B4-BE49-F238E27FC236}">
                <a16:creationId xmlns:a16="http://schemas.microsoft.com/office/drawing/2014/main" id="{DFE2B74F-D9EE-41A6-8F77-CBECD3E0D1EB}"/>
              </a:ext>
            </a:extLst>
          </p:cNvPr>
          <p:cNvSpPr txBox="1"/>
          <p:nvPr/>
        </p:nvSpPr>
        <p:spPr>
          <a:xfrm>
            <a:off x="10704286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PAGES</a:t>
            </a:r>
          </a:p>
        </p:txBody>
      </p:sp>
    </p:spTree>
    <p:extLst>
      <p:ext uri="{BB962C8B-B14F-4D97-AF65-F5344CB8AC3E}">
        <p14:creationId xmlns:p14="http://schemas.microsoft.com/office/powerpoint/2010/main" val="3154173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74762" y="4298950"/>
            <a:ext cx="14338476" cy="1073150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7975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4000" b="0" i="0" u="none" strike="noStrike" spc="100" dirty="0">
                <a:solidFill>
                  <a:srgbClr val="7A2D1B"/>
                </a:solidFill>
                <a:ea typeface="Pretendard Bold"/>
              </a:rPr>
              <a:t>헤더</a:t>
            </a:r>
            <a:r>
              <a:rPr lang="en-US" sz="4000" b="0" i="0" u="none" strike="noStrike" spc="100" dirty="0">
                <a:solidFill>
                  <a:srgbClr val="7A2D1B"/>
                </a:solidFill>
                <a:latin typeface="Pretendard Bold"/>
              </a:rPr>
              <a:t>(Header) </a:t>
            </a:r>
            <a:r>
              <a:rPr lang="ko-KR" altLang="en-US" sz="4000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레이아웃 적용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 dirty="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HEADER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716BAA25-0C8D-42EC-A8E4-FFABFC5E71AE}"/>
              </a:ext>
            </a:extLst>
          </p:cNvPr>
          <p:cNvGrpSpPr/>
          <p:nvPr/>
        </p:nvGrpSpPr>
        <p:grpSpPr>
          <a:xfrm>
            <a:off x="8869680" y="6057900"/>
            <a:ext cx="579120" cy="561308"/>
            <a:chOff x="8797290" y="5220767"/>
            <a:chExt cx="723900" cy="587234"/>
          </a:xfrm>
        </p:grpSpPr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20E8ACE0-8658-4E7B-AD61-D92A9015F425}"/>
                </a:ext>
              </a:extLst>
            </p:cNvPr>
            <p:cNvSpPr/>
            <p:nvPr/>
          </p:nvSpPr>
          <p:spPr>
            <a:xfrm>
              <a:off x="8797290" y="5220767"/>
              <a:ext cx="723900" cy="587234"/>
            </a:xfrm>
            <a:prstGeom prst="roundRect">
              <a:avLst/>
            </a:prstGeom>
            <a:solidFill>
              <a:srgbClr val="7A2D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화살표: 아래쪽 108">
              <a:extLst>
                <a:ext uri="{FF2B5EF4-FFF2-40B4-BE49-F238E27FC236}">
                  <a16:creationId xmlns:a16="http://schemas.microsoft.com/office/drawing/2014/main" id="{4FE3AB30-D58D-4EF1-B21B-EC2E558DF0A2}"/>
                </a:ext>
              </a:extLst>
            </p:cNvPr>
            <p:cNvSpPr/>
            <p:nvPr/>
          </p:nvSpPr>
          <p:spPr>
            <a:xfrm>
              <a:off x="8957572" y="5359580"/>
              <a:ext cx="372856" cy="315690"/>
            </a:xfrm>
            <a:prstGeom prst="downArrow">
              <a:avLst/>
            </a:prstGeom>
            <a:solidFill>
              <a:srgbClr val="FF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81" name="Picture 26">
            <a:extLst>
              <a:ext uri="{FF2B5EF4-FFF2-40B4-BE49-F238E27FC236}">
                <a16:creationId xmlns:a16="http://schemas.microsoft.com/office/drawing/2014/main" id="{95C1D146-D2DC-41CA-8C36-CC7A5F90E27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16919" y="7314533"/>
            <a:ext cx="14353381" cy="1073150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122" name="TextBox 37">
            <a:extLst>
              <a:ext uri="{FF2B5EF4-FFF2-40B4-BE49-F238E27FC236}">
                <a16:creationId xmlns:a16="http://schemas.microsoft.com/office/drawing/2014/main" id="{BABDEC7B-8E17-48F3-A259-E74D2498F97B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123" name="TextBox 37">
            <a:extLst>
              <a:ext uri="{FF2B5EF4-FFF2-40B4-BE49-F238E27FC236}">
                <a16:creationId xmlns:a16="http://schemas.microsoft.com/office/drawing/2014/main" id="{B57D601C-18B2-481B-B103-02E289B47981}"/>
              </a:ext>
            </a:extLst>
          </p:cNvPr>
          <p:cNvSpPr txBox="1"/>
          <p:nvPr/>
        </p:nvSpPr>
        <p:spPr>
          <a:xfrm>
            <a:off x="7233557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u="sng" spc="-100" dirty="0">
                <a:solidFill>
                  <a:srgbClr val="7A2D1B"/>
                </a:solidFill>
                <a:latin typeface="Pretendard ExtraBold"/>
              </a:rPr>
              <a:t>HEADER</a:t>
            </a:r>
            <a:endParaRPr lang="en-US" sz="2200" i="0" u="sng" strike="noStrike" spc="-100" dirty="0">
              <a:solidFill>
                <a:srgbClr val="7A2D1B"/>
              </a:solidFill>
              <a:latin typeface="Pretendard ExtraBold"/>
            </a:endParaRPr>
          </a:p>
        </p:txBody>
      </p:sp>
      <p:sp>
        <p:nvSpPr>
          <p:cNvPr id="124" name="TextBox 37">
            <a:extLst>
              <a:ext uri="{FF2B5EF4-FFF2-40B4-BE49-F238E27FC236}">
                <a16:creationId xmlns:a16="http://schemas.microsoft.com/office/drawing/2014/main" id="{BD4D4DB8-3D57-46B5-9739-985DF5BD6C9E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125" name="TextBox 37">
            <a:extLst>
              <a:ext uri="{FF2B5EF4-FFF2-40B4-BE49-F238E27FC236}">
                <a16:creationId xmlns:a16="http://schemas.microsoft.com/office/drawing/2014/main" id="{4BD5529D-8C2B-4B28-8392-887FA5D39D0B}"/>
              </a:ext>
            </a:extLst>
          </p:cNvPr>
          <p:cNvSpPr txBox="1"/>
          <p:nvPr/>
        </p:nvSpPr>
        <p:spPr>
          <a:xfrm>
            <a:off x="10704286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PAGES</a:t>
            </a:r>
          </a:p>
        </p:txBody>
      </p:sp>
      <p:sp>
        <p:nvSpPr>
          <p:cNvPr id="131" name="TextBox 37">
            <a:extLst>
              <a:ext uri="{FF2B5EF4-FFF2-40B4-BE49-F238E27FC236}">
                <a16:creationId xmlns:a16="http://schemas.microsoft.com/office/drawing/2014/main" id="{306618A7-2A02-48A6-931E-F2B5810637EB}"/>
              </a:ext>
            </a:extLst>
          </p:cNvPr>
          <p:cNvSpPr txBox="1"/>
          <p:nvPr/>
        </p:nvSpPr>
        <p:spPr>
          <a:xfrm>
            <a:off x="2489200" y="685074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 dirty="0">
                <a:solidFill>
                  <a:srgbClr val="A0694A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TITLE</a:t>
            </a:r>
          </a:p>
        </p:txBody>
      </p:sp>
      <p:sp>
        <p:nvSpPr>
          <p:cNvPr id="50" name="TextBox 37">
            <a:extLst>
              <a:ext uri="{FF2B5EF4-FFF2-40B4-BE49-F238E27FC236}">
                <a16:creationId xmlns:a16="http://schemas.microsoft.com/office/drawing/2014/main" id="{092DBDAF-A3A5-471D-ACA6-919760C945F2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STYLE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294360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7975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4000" b="0" i="0" u="none" strike="noStrike" spc="100" dirty="0">
                <a:solidFill>
                  <a:srgbClr val="7A2D1B"/>
                </a:solidFill>
                <a:ea typeface="Pretendard Bold"/>
              </a:rPr>
              <a:t>헤더</a:t>
            </a:r>
            <a:r>
              <a:rPr lang="en-US" sz="4000" b="0" i="0" u="none" strike="noStrike" spc="100" dirty="0">
                <a:solidFill>
                  <a:srgbClr val="7A2D1B"/>
                </a:solidFill>
                <a:latin typeface="Pretendard Bold"/>
              </a:rPr>
              <a:t>(Header) </a:t>
            </a:r>
            <a:r>
              <a:rPr lang="ko-KR" altLang="en-US" sz="40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구성요소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 dirty="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1" name="Picture 26">
            <a:extLst>
              <a:ext uri="{FF2B5EF4-FFF2-40B4-BE49-F238E27FC236}">
                <a16:creationId xmlns:a16="http://schemas.microsoft.com/office/drawing/2014/main" id="{D4FD1633-04FB-42B0-93DF-6A9844784F0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95401" y="5161552"/>
            <a:ext cx="14353381" cy="1073150"/>
          </a:xfrm>
          <a:prstGeom prst="rect">
            <a:avLst/>
          </a:prstGeom>
        </p:spPr>
      </p:pic>
      <p:pic>
        <p:nvPicPr>
          <p:cNvPr id="72" name="Picture 38">
            <a:extLst>
              <a:ext uri="{FF2B5EF4-FFF2-40B4-BE49-F238E27FC236}">
                <a16:creationId xmlns:a16="http://schemas.microsoft.com/office/drawing/2014/main" id="{6B4B92E1-1CCE-4D4A-87E6-7A7380FF3B6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95400" y="5143500"/>
            <a:ext cx="14353381" cy="1091202"/>
          </a:xfrm>
          <a:prstGeom prst="rect">
            <a:avLst/>
          </a:prstGeom>
        </p:spPr>
      </p:pic>
      <p:pic>
        <p:nvPicPr>
          <p:cNvPr id="73" name="Picture 40">
            <a:extLst>
              <a:ext uri="{FF2B5EF4-FFF2-40B4-BE49-F238E27FC236}">
                <a16:creationId xmlns:a16="http://schemas.microsoft.com/office/drawing/2014/main" id="{1E4D1884-A398-4510-B04D-63D5C76CDF7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539266" y="6114052"/>
            <a:ext cx="190500" cy="190500"/>
          </a:xfrm>
          <a:prstGeom prst="rect">
            <a:avLst/>
          </a:prstGeom>
        </p:spPr>
      </p:pic>
      <p:pic>
        <p:nvPicPr>
          <p:cNvPr id="74" name="Picture 41">
            <a:extLst>
              <a:ext uri="{FF2B5EF4-FFF2-40B4-BE49-F238E27FC236}">
                <a16:creationId xmlns:a16="http://schemas.microsoft.com/office/drawing/2014/main" id="{D81B0345-52DB-40EE-813B-D097C0D23A4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12577" y="6114052"/>
            <a:ext cx="190500" cy="190500"/>
          </a:xfrm>
          <a:prstGeom prst="rect">
            <a:avLst/>
          </a:prstGeom>
        </p:spPr>
      </p:pic>
      <p:pic>
        <p:nvPicPr>
          <p:cNvPr id="75" name="Picture 43">
            <a:extLst>
              <a:ext uri="{FF2B5EF4-FFF2-40B4-BE49-F238E27FC236}">
                <a16:creationId xmlns:a16="http://schemas.microsoft.com/office/drawing/2014/main" id="{34021B57-BA5D-4856-A14A-5C0A80B09F6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537088" y="5060315"/>
            <a:ext cx="190500" cy="190500"/>
          </a:xfrm>
          <a:prstGeom prst="rect">
            <a:avLst/>
          </a:prstGeom>
        </p:spPr>
      </p:pic>
      <p:pic>
        <p:nvPicPr>
          <p:cNvPr id="76" name="Picture 44">
            <a:extLst>
              <a:ext uri="{FF2B5EF4-FFF2-40B4-BE49-F238E27FC236}">
                <a16:creationId xmlns:a16="http://schemas.microsoft.com/office/drawing/2014/main" id="{6C95C336-9E88-41E4-BD73-F5004950469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12577" y="5047252"/>
            <a:ext cx="190500" cy="190500"/>
          </a:xfrm>
          <a:prstGeom prst="rect">
            <a:avLst/>
          </a:prstGeom>
        </p:spPr>
      </p:pic>
      <p:pic>
        <p:nvPicPr>
          <p:cNvPr id="77" name="Picture 45">
            <a:extLst>
              <a:ext uri="{FF2B5EF4-FFF2-40B4-BE49-F238E27FC236}">
                <a16:creationId xmlns:a16="http://schemas.microsoft.com/office/drawing/2014/main" id="{06F1834A-3F1F-45BE-9E48-DB6A20B0A80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90528" y="4906826"/>
            <a:ext cx="1231900" cy="279400"/>
          </a:xfrm>
          <a:prstGeom prst="rect">
            <a:avLst/>
          </a:prstGeom>
        </p:spPr>
      </p:pic>
      <p:sp>
        <p:nvSpPr>
          <p:cNvPr id="78" name="TextBox 46">
            <a:extLst>
              <a:ext uri="{FF2B5EF4-FFF2-40B4-BE49-F238E27FC236}">
                <a16:creationId xmlns:a16="http://schemas.microsoft.com/office/drawing/2014/main" id="{E5B1E50E-EF5B-46D8-A456-C22C0ADA1AB3}"/>
              </a:ext>
            </a:extLst>
          </p:cNvPr>
          <p:cNvSpPr txBox="1"/>
          <p:nvPr/>
        </p:nvSpPr>
        <p:spPr>
          <a:xfrm>
            <a:off x="1681028" y="4894126"/>
            <a:ext cx="8890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600" b="0" i="0" u="none" strike="noStrike" spc="-200" dirty="0">
                <a:solidFill>
                  <a:srgbClr val="FFFFFF"/>
                </a:solidFill>
                <a:latin typeface="Chakra Petch SemiBold"/>
              </a:rPr>
              <a:t>Header</a:t>
            </a:r>
          </a:p>
        </p:txBody>
      </p:sp>
      <p:pic>
        <p:nvPicPr>
          <p:cNvPr id="80" name="Picture 53">
            <a:extLst>
              <a:ext uri="{FF2B5EF4-FFF2-40B4-BE49-F238E27FC236}">
                <a16:creationId xmlns:a16="http://schemas.microsoft.com/office/drawing/2014/main" id="{266C144F-E030-451A-866B-609C80BF755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6200000">
            <a:off x="8225880" y="4944926"/>
            <a:ext cx="520700" cy="88900"/>
          </a:xfrm>
          <a:prstGeom prst="rect">
            <a:avLst/>
          </a:prstGeom>
        </p:spPr>
      </p:pic>
      <p:sp>
        <p:nvSpPr>
          <p:cNvPr id="83" name="직사각형 82">
            <a:extLst>
              <a:ext uri="{FF2B5EF4-FFF2-40B4-BE49-F238E27FC236}">
                <a16:creationId xmlns:a16="http://schemas.microsoft.com/office/drawing/2014/main" id="{B3670BAE-E008-40BB-88C7-4ABEFA0B4FEA}"/>
              </a:ext>
            </a:extLst>
          </p:cNvPr>
          <p:cNvSpPr/>
          <p:nvPr/>
        </p:nvSpPr>
        <p:spPr>
          <a:xfrm>
            <a:off x="7648030" y="4219121"/>
            <a:ext cx="1689100" cy="431936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TextBox 55">
            <a:extLst>
              <a:ext uri="{FF2B5EF4-FFF2-40B4-BE49-F238E27FC236}">
                <a16:creationId xmlns:a16="http://schemas.microsoft.com/office/drawing/2014/main" id="{F73540AE-4FAF-4E84-8085-6868096C9ACB}"/>
              </a:ext>
            </a:extLst>
          </p:cNvPr>
          <p:cNvSpPr txBox="1"/>
          <p:nvPr/>
        </p:nvSpPr>
        <p:spPr>
          <a:xfrm>
            <a:off x="7692480" y="4264296"/>
            <a:ext cx="16002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500" b="0" i="0" u="none" strike="noStrike" dirty="0">
                <a:solidFill>
                  <a:srgbClr val="7A2D1B"/>
                </a:solidFill>
                <a:ea typeface="Pretendard Bold"/>
              </a:rPr>
              <a:t>메인페이지로 이동</a:t>
            </a:r>
            <a:endParaRPr lang="ko-KR" sz="1500" b="0" i="0" u="none" strike="noStrike" dirty="0">
              <a:solidFill>
                <a:srgbClr val="7A2D1B"/>
              </a:solidFill>
              <a:ea typeface="Pretendard Bold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2EF3407-AE5E-4133-8C96-48B9076F5E0A}"/>
              </a:ext>
            </a:extLst>
          </p:cNvPr>
          <p:cNvSpPr/>
          <p:nvPr/>
        </p:nvSpPr>
        <p:spPr>
          <a:xfrm>
            <a:off x="8022680" y="5249726"/>
            <a:ext cx="914400" cy="484913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E56D115-AC55-4749-8E93-CFEF6BABF468}"/>
              </a:ext>
            </a:extLst>
          </p:cNvPr>
          <p:cNvSpPr/>
          <p:nvPr/>
        </p:nvSpPr>
        <p:spPr>
          <a:xfrm>
            <a:off x="12587060" y="5211627"/>
            <a:ext cx="2659380" cy="215900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97288FC-5C8E-4B26-9A2E-EF8FA1D4A58C}"/>
              </a:ext>
            </a:extLst>
          </p:cNvPr>
          <p:cNvSpPr/>
          <p:nvPr/>
        </p:nvSpPr>
        <p:spPr>
          <a:xfrm>
            <a:off x="13681198" y="5503003"/>
            <a:ext cx="1219167" cy="254724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0C27CD7-C675-4E4C-AEFC-E25ED6DE2756}"/>
              </a:ext>
            </a:extLst>
          </p:cNvPr>
          <p:cNvSpPr/>
          <p:nvPr/>
        </p:nvSpPr>
        <p:spPr>
          <a:xfrm>
            <a:off x="14948023" y="5503003"/>
            <a:ext cx="222217" cy="254724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EBA8099-FE00-4719-9097-C5316B4538EF}"/>
              </a:ext>
            </a:extLst>
          </p:cNvPr>
          <p:cNvSpPr/>
          <p:nvPr/>
        </p:nvSpPr>
        <p:spPr>
          <a:xfrm>
            <a:off x="4197440" y="5902190"/>
            <a:ext cx="8229600" cy="254544"/>
          </a:xfrm>
          <a:prstGeom prst="rect">
            <a:avLst/>
          </a:prstGeom>
          <a:noFill/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1" name="Picture 53">
            <a:extLst>
              <a:ext uri="{FF2B5EF4-FFF2-40B4-BE49-F238E27FC236}">
                <a16:creationId xmlns:a16="http://schemas.microsoft.com/office/drawing/2014/main" id="{39C00877-7F6A-48AF-BADE-3F94E200993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6200000">
            <a:off x="13656400" y="4921071"/>
            <a:ext cx="520700" cy="88900"/>
          </a:xfrm>
          <a:prstGeom prst="rect">
            <a:avLst/>
          </a:prstGeom>
        </p:spPr>
      </p:pic>
      <p:sp>
        <p:nvSpPr>
          <p:cNvPr id="92" name="직사각형 91">
            <a:extLst>
              <a:ext uri="{FF2B5EF4-FFF2-40B4-BE49-F238E27FC236}">
                <a16:creationId xmlns:a16="http://schemas.microsoft.com/office/drawing/2014/main" id="{A8E925B6-37DD-4AB4-BE32-C3D67061BCC3}"/>
              </a:ext>
            </a:extLst>
          </p:cNvPr>
          <p:cNvSpPr/>
          <p:nvPr/>
        </p:nvSpPr>
        <p:spPr>
          <a:xfrm>
            <a:off x="11068502" y="3895227"/>
            <a:ext cx="4406538" cy="792072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93" name="TextBox 55">
            <a:extLst>
              <a:ext uri="{FF2B5EF4-FFF2-40B4-BE49-F238E27FC236}">
                <a16:creationId xmlns:a16="http://schemas.microsoft.com/office/drawing/2014/main" id="{C34C69B4-7C16-4E58-8A03-9D6DD1521CEF}"/>
              </a:ext>
            </a:extLst>
          </p:cNvPr>
          <p:cNvSpPr txBox="1"/>
          <p:nvPr/>
        </p:nvSpPr>
        <p:spPr>
          <a:xfrm>
            <a:off x="10894761" y="3921764"/>
            <a:ext cx="4754020" cy="67536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1400" b="0" i="0" u="none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로그인</a:t>
            </a:r>
            <a:r>
              <a:rPr lang="en-US" altLang="ko-KR" sz="1400" b="0" i="0" u="none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1400" b="0" i="0" u="none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회원가입</a:t>
            </a:r>
            <a:r>
              <a:rPr lang="en-US" altLang="ko-KR" sz="1400" b="0" i="0" u="none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14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주문내역</a:t>
            </a:r>
            <a:r>
              <a:rPr lang="en-US" altLang="ko-KR" sz="14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14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장바구니</a:t>
            </a:r>
            <a:r>
              <a:rPr lang="en-US" altLang="ko-KR" sz="14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14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마이페이지</a:t>
            </a:r>
            <a:r>
              <a:rPr lang="en-US" altLang="ko-KR" sz="14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14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버튼</a:t>
            </a:r>
            <a:r>
              <a:rPr lang="en-US" altLang="ko-KR" sz="14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)</a:t>
            </a:r>
          </a:p>
          <a:p>
            <a:pPr lvl="0" algn="ctr">
              <a:lnSpc>
                <a:spcPct val="150000"/>
              </a:lnSpc>
            </a:pPr>
            <a:r>
              <a:rPr lang="ko-KR" altLang="en-US" sz="12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로그인시 </a:t>
            </a:r>
            <a:r>
              <a:rPr lang="en-US" altLang="ko-KR" sz="1200" u="sng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LOGIN -&gt; LOGOUT </a:t>
            </a:r>
            <a:r>
              <a:rPr lang="ko-KR" altLang="en-US" sz="1200" u="sng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변경</a:t>
            </a:r>
            <a:r>
              <a:rPr lang="en-US" altLang="ko-KR" sz="1200" u="sng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, JOIN(</a:t>
            </a:r>
            <a:r>
              <a:rPr lang="ko-KR" altLang="en-US" sz="1200" u="sng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제외</a:t>
            </a:r>
            <a:r>
              <a:rPr lang="en-US" altLang="ko-KR" sz="1200" u="sng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  <a:endParaRPr lang="ko-KR" sz="1200" i="0" u="sng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94" name="Picture 53">
            <a:extLst>
              <a:ext uri="{FF2B5EF4-FFF2-40B4-BE49-F238E27FC236}">
                <a16:creationId xmlns:a16="http://schemas.microsoft.com/office/drawing/2014/main" id="{341536CE-8CFF-44F7-8762-B4DB3CC4513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188197" y="5600201"/>
            <a:ext cx="520700" cy="88900"/>
          </a:xfrm>
          <a:prstGeom prst="rect">
            <a:avLst/>
          </a:prstGeom>
        </p:spPr>
      </p:pic>
      <p:sp>
        <p:nvSpPr>
          <p:cNvPr id="95" name="직사각형 94">
            <a:extLst>
              <a:ext uri="{FF2B5EF4-FFF2-40B4-BE49-F238E27FC236}">
                <a16:creationId xmlns:a16="http://schemas.microsoft.com/office/drawing/2014/main" id="{0A21FD14-273A-48C5-A78B-92BDD96E0B4E}"/>
              </a:ext>
            </a:extLst>
          </p:cNvPr>
          <p:cNvSpPr/>
          <p:nvPr/>
        </p:nvSpPr>
        <p:spPr>
          <a:xfrm>
            <a:off x="15756254" y="5387112"/>
            <a:ext cx="1242786" cy="515078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97" name="TextBox 55">
            <a:extLst>
              <a:ext uri="{FF2B5EF4-FFF2-40B4-BE49-F238E27FC236}">
                <a16:creationId xmlns:a16="http://schemas.microsoft.com/office/drawing/2014/main" id="{ACD68BB9-9E18-4FB3-8D9B-116BE4FE26BC}"/>
              </a:ext>
            </a:extLst>
          </p:cNvPr>
          <p:cNvSpPr txBox="1"/>
          <p:nvPr/>
        </p:nvSpPr>
        <p:spPr>
          <a:xfrm>
            <a:off x="15826529" y="5374436"/>
            <a:ext cx="1119171" cy="5277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1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관심목록</a:t>
            </a:r>
            <a:r>
              <a:rPr lang="en-US" altLang="ko-KR" sz="11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11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버튼</a:t>
            </a:r>
            <a:r>
              <a:rPr lang="en-US" altLang="ko-KR" sz="11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)</a:t>
            </a:r>
          </a:p>
          <a:p>
            <a:pPr lvl="0" algn="ctr">
              <a:lnSpc>
                <a:spcPct val="124499"/>
              </a:lnSpc>
            </a:pPr>
            <a:r>
              <a:rPr lang="en-US" altLang="ko-KR" sz="9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</a:t>
            </a:r>
            <a:r>
              <a:rPr lang="ko-KR" altLang="en-US" sz="9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관심목록 상품 개수 표시</a:t>
            </a:r>
            <a:r>
              <a:rPr lang="en-US" altLang="ko-KR" sz="9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  <a:endParaRPr lang="ko-KR" sz="900" i="0" u="sng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98" name="Picture 53">
            <a:extLst>
              <a:ext uri="{FF2B5EF4-FFF2-40B4-BE49-F238E27FC236}">
                <a16:creationId xmlns:a16="http://schemas.microsoft.com/office/drawing/2014/main" id="{32915657-0CD0-4F96-A715-2123B52CAA1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5400000">
            <a:off x="13928830" y="6087928"/>
            <a:ext cx="723901" cy="88900"/>
          </a:xfrm>
          <a:prstGeom prst="rect">
            <a:avLst/>
          </a:prstGeom>
        </p:spPr>
      </p:pic>
      <p:sp>
        <p:nvSpPr>
          <p:cNvPr id="99" name="직사각형 98">
            <a:extLst>
              <a:ext uri="{FF2B5EF4-FFF2-40B4-BE49-F238E27FC236}">
                <a16:creationId xmlns:a16="http://schemas.microsoft.com/office/drawing/2014/main" id="{C17AFE24-E77C-4D71-B646-C8D81685EF2A}"/>
              </a:ext>
            </a:extLst>
          </p:cNvPr>
          <p:cNvSpPr/>
          <p:nvPr/>
        </p:nvSpPr>
        <p:spPr>
          <a:xfrm>
            <a:off x="13668374" y="6555878"/>
            <a:ext cx="1242786" cy="540428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00" name="TextBox 55">
            <a:extLst>
              <a:ext uri="{FF2B5EF4-FFF2-40B4-BE49-F238E27FC236}">
                <a16:creationId xmlns:a16="http://schemas.microsoft.com/office/drawing/2014/main" id="{0D454FE1-D088-4FD8-B373-178E02F968C4}"/>
              </a:ext>
            </a:extLst>
          </p:cNvPr>
          <p:cNvSpPr txBox="1"/>
          <p:nvPr/>
        </p:nvSpPr>
        <p:spPr>
          <a:xfrm>
            <a:off x="13738649" y="6555877"/>
            <a:ext cx="1119171" cy="5277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검색창</a:t>
            </a:r>
            <a:endParaRPr lang="en-US" altLang="ko-KR" sz="1100" i="0" strike="noStrike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ctr">
              <a:lnSpc>
                <a:spcPct val="124499"/>
              </a:lnSpc>
            </a:pPr>
            <a:r>
              <a:rPr lang="en-US" altLang="ko-KR" sz="9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</a:t>
            </a:r>
            <a:r>
              <a:rPr lang="ko-KR" altLang="en-US" sz="9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상품 검색 가능</a:t>
            </a:r>
            <a:r>
              <a:rPr lang="en-US" altLang="ko-KR" sz="9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  <a:endParaRPr lang="ko-KR" sz="900" i="0" u="sng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105" name="Picture 53">
            <a:extLst>
              <a:ext uri="{FF2B5EF4-FFF2-40B4-BE49-F238E27FC236}">
                <a16:creationId xmlns:a16="http://schemas.microsoft.com/office/drawing/2014/main" id="{43C4CD89-860C-4D31-9708-C49AFD2FAD7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5400000">
            <a:off x="8168111" y="6400349"/>
            <a:ext cx="556259" cy="88900"/>
          </a:xfrm>
          <a:prstGeom prst="rect">
            <a:avLst/>
          </a:prstGeom>
        </p:spPr>
      </p:pic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97503F5-7693-4CF4-A583-3248AB079986}"/>
              </a:ext>
            </a:extLst>
          </p:cNvPr>
          <p:cNvSpPr/>
          <p:nvPr/>
        </p:nvSpPr>
        <p:spPr>
          <a:xfrm>
            <a:off x="4741489" y="6811966"/>
            <a:ext cx="7407476" cy="814384"/>
          </a:xfrm>
          <a:prstGeom prst="rect">
            <a:avLst/>
          </a:prstGeom>
          <a:solidFill>
            <a:srgbClr val="FFF8F8"/>
          </a:solidFill>
          <a:ln>
            <a:solidFill>
              <a:srgbClr val="7A2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07" name="TextBox 55">
            <a:extLst>
              <a:ext uri="{FF2B5EF4-FFF2-40B4-BE49-F238E27FC236}">
                <a16:creationId xmlns:a16="http://schemas.microsoft.com/office/drawing/2014/main" id="{E5DBF615-0AE0-44DB-8DCF-544226500DEC}"/>
              </a:ext>
            </a:extLst>
          </p:cNvPr>
          <p:cNvSpPr txBox="1"/>
          <p:nvPr/>
        </p:nvSpPr>
        <p:spPr>
          <a:xfrm>
            <a:off x="4937550" y="6799126"/>
            <a:ext cx="7032290" cy="80515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15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신규</a:t>
            </a:r>
            <a:r>
              <a:rPr lang="en-US" altLang="ko-KR" sz="15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10%/BEST50/</a:t>
            </a:r>
            <a:r>
              <a:rPr lang="ko-KR" altLang="en-US" sz="15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이벤트</a:t>
            </a:r>
            <a:r>
              <a:rPr lang="en-US" altLang="ko-KR" sz="15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15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세일</a:t>
            </a:r>
            <a:r>
              <a:rPr lang="en-US" altLang="ko-KR" sz="15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(50%)/</a:t>
            </a:r>
            <a:r>
              <a:rPr lang="ko-KR" altLang="en-US" sz="15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여자</a:t>
            </a:r>
            <a:r>
              <a:rPr lang="en-US" altLang="ko-KR" sz="15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15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남자</a:t>
            </a:r>
            <a:r>
              <a:rPr lang="en-US" altLang="ko-KR" sz="15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15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악세서리</a:t>
            </a:r>
            <a:r>
              <a:rPr lang="en-US" altLang="ko-KR" sz="15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15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커뮤니티</a:t>
            </a:r>
            <a:r>
              <a:rPr lang="en-US" altLang="ko-KR" sz="15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15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버튼</a:t>
            </a:r>
            <a:r>
              <a:rPr lang="en-US" altLang="ko-KR" sz="1500" i="0" strike="noStrike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)</a:t>
            </a:r>
          </a:p>
          <a:p>
            <a:pPr lvl="0" algn="ctr">
              <a:lnSpc>
                <a:spcPct val="150000"/>
              </a:lnSpc>
            </a:pPr>
            <a:r>
              <a:rPr lang="ko-KR" altLang="en-US" sz="14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주요 메인 버튼 클릭시 각 페이지로 넘어갑니다</a:t>
            </a:r>
            <a:r>
              <a:rPr lang="en-US" altLang="ko-KR" sz="1400" i="0" u="sng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.</a:t>
            </a:r>
            <a:endParaRPr lang="ko-KR" sz="1400" i="0" u="sng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11" name="TextBox 42">
            <a:extLst>
              <a:ext uri="{FF2B5EF4-FFF2-40B4-BE49-F238E27FC236}">
                <a16:creationId xmlns:a16="http://schemas.microsoft.com/office/drawing/2014/main" id="{2827A9AE-A3FB-4E24-A4E7-F4DA849891AA}"/>
              </a:ext>
            </a:extLst>
          </p:cNvPr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HEADER</a:t>
            </a:r>
          </a:p>
        </p:txBody>
      </p:sp>
      <p:sp>
        <p:nvSpPr>
          <p:cNvPr id="113" name="TextBox 37">
            <a:extLst>
              <a:ext uri="{FF2B5EF4-FFF2-40B4-BE49-F238E27FC236}">
                <a16:creationId xmlns:a16="http://schemas.microsoft.com/office/drawing/2014/main" id="{C36A127E-C972-4295-8E5D-15B8ABB34EB3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114" name="TextBox 37">
            <a:extLst>
              <a:ext uri="{FF2B5EF4-FFF2-40B4-BE49-F238E27FC236}">
                <a16:creationId xmlns:a16="http://schemas.microsoft.com/office/drawing/2014/main" id="{4AA758A9-CB9B-44BC-97EF-FA0796B09B2D}"/>
              </a:ext>
            </a:extLst>
          </p:cNvPr>
          <p:cNvSpPr txBox="1"/>
          <p:nvPr/>
        </p:nvSpPr>
        <p:spPr>
          <a:xfrm>
            <a:off x="7233557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u="sng" spc="-100" dirty="0">
                <a:solidFill>
                  <a:srgbClr val="7A2D1B"/>
                </a:solidFill>
                <a:latin typeface="Pretendard ExtraBold"/>
              </a:rPr>
              <a:t>HEADER</a:t>
            </a:r>
            <a:endParaRPr lang="en-US" sz="2200" i="0" u="sng" strike="noStrike" spc="-100" dirty="0">
              <a:solidFill>
                <a:srgbClr val="7A2D1B"/>
              </a:solidFill>
              <a:latin typeface="Pretendard ExtraBold"/>
            </a:endParaRPr>
          </a:p>
        </p:txBody>
      </p:sp>
      <p:sp>
        <p:nvSpPr>
          <p:cNvPr id="115" name="TextBox 37">
            <a:extLst>
              <a:ext uri="{FF2B5EF4-FFF2-40B4-BE49-F238E27FC236}">
                <a16:creationId xmlns:a16="http://schemas.microsoft.com/office/drawing/2014/main" id="{8A5701AD-209B-416F-85AE-8CE60B97AE9E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116" name="TextBox 37">
            <a:extLst>
              <a:ext uri="{FF2B5EF4-FFF2-40B4-BE49-F238E27FC236}">
                <a16:creationId xmlns:a16="http://schemas.microsoft.com/office/drawing/2014/main" id="{61953BB4-4C4A-4104-AAC9-8740445C48D2}"/>
              </a:ext>
            </a:extLst>
          </p:cNvPr>
          <p:cNvSpPr txBox="1"/>
          <p:nvPr/>
        </p:nvSpPr>
        <p:spPr>
          <a:xfrm>
            <a:off x="10704286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PAGES</a:t>
            </a:r>
          </a:p>
        </p:txBody>
      </p:sp>
      <p:sp>
        <p:nvSpPr>
          <p:cNvPr id="117" name="TextBox 37">
            <a:extLst>
              <a:ext uri="{FF2B5EF4-FFF2-40B4-BE49-F238E27FC236}">
                <a16:creationId xmlns:a16="http://schemas.microsoft.com/office/drawing/2014/main" id="{AAA57513-1245-4F2E-B1A4-78248A99C534}"/>
              </a:ext>
            </a:extLst>
          </p:cNvPr>
          <p:cNvSpPr txBox="1"/>
          <p:nvPr/>
        </p:nvSpPr>
        <p:spPr>
          <a:xfrm>
            <a:off x="2489200" y="685074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 dirty="0">
                <a:solidFill>
                  <a:srgbClr val="A0694A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TITLE</a:t>
            </a:r>
          </a:p>
        </p:txBody>
      </p:sp>
      <p:sp>
        <p:nvSpPr>
          <p:cNvPr id="79" name="TextBox 37">
            <a:extLst>
              <a:ext uri="{FF2B5EF4-FFF2-40B4-BE49-F238E27FC236}">
                <a16:creationId xmlns:a16="http://schemas.microsoft.com/office/drawing/2014/main" id="{89DEF49A-83E2-4B53-A7CF-ED6C6BABB480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STYLE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4368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8851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4000" b="0" i="0" u="none" strike="noStrike" spc="100" dirty="0">
                <a:solidFill>
                  <a:srgbClr val="7A2D1B"/>
                </a:solidFill>
                <a:ea typeface="Pretendard Bold"/>
              </a:rPr>
              <a:t>헤더</a:t>
            </a:r>
            <a:r>
              <a:rPr lang="en-US" sz="4000" b="0" i="0" u="none" strike="noStrike" spc="100" dirty="0">
                <a:solidFill>
                  <a:srgbClr val="7A2D1B"/>
                </a:solidFill>
                <a:latin typeface="Pretendard Bold"/>
              </a:rPr>
              <a:t>(Header) </a:t>
            </a:r>
            <a:r>
              <a:rPr lang="ko-KR" altLang="en-US" sz="40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반응형 </a:t>
            </a:r>
            <a:r>
              <a:rPr lang="en-US" altLang="ko-KR" sz="4000" b="0" i="0" u="none" strike="noStrike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(360~430px)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 dirty="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3B3B5660-3BF6-4833-B3E7-66233C477A7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184" y="5779159"/>
            <a:ext cx="6601112" cy="4203615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pic>
        <p:nvPicPr>
          <p:cNvPr id="46" name="Picture 26">
            <a:extLst>
              <a:ext uri="{FF2B5EF4-FFF2-40B4-BE49-F238E27FC236}">
                <a16:creationId xmlns:a16="http://schemas.microsoft.com/office/drawing/2014/main" id="{9AC13F32-F876-4BFD-9A63-692924F3B1E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00972" y="3771900"/>
            <a:ext cx="14353381" cy="1073150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58" name="TextBox 54">
            <a:extLst>
              <a:ext uri="{FF2B5EF4-FFF2-40B4-BE49-F238E27FC236}">
                <a16:creationId xmlns:a16="http://schemas.microsoft.com/office/drawing/2014/main" id="{C3005058-C86F-431E-B17F-F56FC1923CD6}"/>
              </a:ext>
            </a:extLst>
          </p:cNvPr>
          <p:cNvSpPr txBox="1"/>
          <p:nvPr/>
        </p:nvSpPr>
        <p:spPr>
          <a:xfrm>
            <a:off x="8877662" y="5962649"/>
            <a:ext cx="8711838" cy="291465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1769"/>
              </a:lnSpc>
            </a:pPr>
            <a:r>
              <a:rPr lang="ko-KR" altLang="en-US" sz="25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로고 </a:t>
            </a:r>
            <a:r>
              <a:rPr lang="en-US" altLang="ko-KR" sz="25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</a:t>
            </a:r>
            <a:r>
              <a:rPr lang="ko-KR" altLang="en-US" sz="25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재배치</a:t>
            </a:r>
            <a:r>
              <a:rPr lang="en-US" altLang="ko-KR" sz="25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  <a:r>
              <a:rPr lang="en-US" altLang="ko-KR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</a:p>
          <a:p>
            <a:pPr lvl="0" algn="l">
              <a:lnSpc>
                <a:spcPct val="181769"/>
              </a:lnSpc>
            </a:pPr>
            <a:r>
              <a:rPr lang="ko-KR" altLang="en-US" sz="25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</a:t>
            </a:r>
            <a:r>
              <a:rPr lang="en-US" altLang="ko-KR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TOP MENU, </a:t>
            </a:r>
            <a:r>
              <a:rPr lang="ko-KR" altLang="en-US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검색창</a:t>
            </a:r>
            <a:r>
              <a:rPr lang="en-US" altLang="ko-KR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, </a:t>
            </a:r>
            <a:r>
              <a:rPr lang="ko-KR" altLang="en-US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관심목록 버튼 </a:t>
            </a:r>
            <a:r>
              <a:rPr lang="en-US" altLang="ko-KR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</a:t>
            </a:r>
            <a:r>
              <a:rPr lang="ko-KR" altLang="en-US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왼쪽 배치</a:t>
            </a:r>
            <a:r>
              <a:rPr lang="en-US" altLang="ko-KR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</a:t>
            </a:r>
          </a:p>
          <a:p>
            <a:pPr lvl="0" algn="l">
              <a:lnSpc>
                <a:spcPct val="181769"/>
              </a:lnSpc>
            </a:pPr>
            <a:r>
              <a:rPr lang="ko-KR" altLang="en-US" sz="25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</a:t>
            </a:r>
            <a:r>
              <a:rPr lang="ko-KR" altLang="en-US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메인 메뉴 </a:t>
            </a:r>
            <a:r>
              <a:rPr lang="en-US" altLang="ko-KR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display : flex -&gt; grid (1</a:t>
            </a:r>
            <a:r>
              <a:rPr lang="ko-KR" altLang="en-US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열 </a:t>
            </a:r>
            <a:r>
              <a:rPr lang="en-US" altLang="ko-KR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3</a:t>
            </a:r>
            <a:r>
              <a:rPr lang="ko-KR" altLang="en-US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개 정렬</a:t>
            </a:r>
            <a:r>
              <a:rPr lang="en-US" altLang="ko-KR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) -  border</a:t>
            </a:r>
            <a:r>
              <a:rPr lang="ko-KR" altLang="en-US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추가</a:t>
            </a:r>
            <a:endParaRPr lang="en-US" altLang="ko-KR" sz="2500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lvl="0" algn="l">
              <a:lnSpc>
                <a:spcPct val="181769"/>
              </a:lnSpc>
            </a:pPr>
            <a:r>
              <a:rPr lang="ko-KR" altLang="en-US" sz="2500" b="0" i="0" u="none" strike="noStrike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▶ 메인 메뉴 글자 크기 </a:t>
            </a:r>
            <a:r>
              <a:rPr lang="ko-KR" altLang="en-US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변경</a:t>
            </a:r>
            <a:r>
              <a:rPr lang="en-US" altLang="ko-KR" sz="2500" dirty="0">
                <a:solidFill>
                  <a:srgbClr val="7A2D1B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(15px -&gt; 12px)</a:t>
            </a:r>
            <a:endParaRPr lang="ko-KR" sz="2500" b="0" i="0" u="none" strike="noStrike" dirty="0">
              <a:solidFill>
                <a:srgbClr val="7A2D1B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59" name="TextBox 42">
            <a:extLst>
              <a:ext uri="{FF2B5EF4-FFF2-40B4-BE49-F238E27FC236}">
                <a16:creationId xmlns:a16="http://schemas.microsoft.com/office/drawing/2014/main" id="{3730CECA-76C9-474C-8FAD-BF0DC0B36A99}"/>
              </a:ext>
            </a:extLst>
          </p:cNvPr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HEADER</a:t>
            </a:r>
          </a:p>
        </p:txBody>
      </p:sp>
      <p:sp>
        <p:nvSpPr>
          <p:cNvPr id="62" name="TextBox 37">
            <a:extLst>
              <a:ext uri="{FF2B5EF4-FFF2-40B4-BE49-F238E27FC236}">
                <a16:creationId xmlns:a16="http://schemas.microsoft.com/office/drawing/2014/main" id="{551772AB-16ED-49E1-82AB-A4A413E42D45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63" name="TextBox 37">
            <a:extLst>
              <a:ext uri="{FF2B5EF4-FFF2-40B4-BE49-F238E27FC236}">
                <a16:creationId xmlns:a16="http://schemas.microsoft.com/office/drawing/2014/main" id="{F964D70A-2539-4801-9FD0-7012D052C932}"/>
              </a:ext>
            </a:extLst>
          </p:cNvPr>
          <p:cNvSpPr txBox="1"/>
          <p:nvPr/>
        </p:nvSpPr>
        <p:spPr>
          <a:xfrm>
            <a:off x="7233557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u="sng" spc="-100" dirty="0">
                <a:solidFill>
                  <a:srgbClr val="7A2D1B"/>
                </a:solidFill>
                <a:latin typeface="Pretendard ExtraBold"/>
              </a:rPr>
              <a:t>HEADER</a:t>
            </a:r>
            <a:endParaRPr lang="en-US" sz="2200" i="0" u="sng" strike="noStrike" spc="-100" dirty="0">
              <a:solidFill>
                <a:srgbClr val="7A2D1B"/>
              </a:solidFill>
              <a:latin typeface="Pretendard ExtraBold"/>
            </a:endParaRPr>
          </a:p>
        </p:txBody>
      </p:sp>
      <p:sp>
        <p:nvSpPr>
          <p:cNvPr id="64" name="TextBox 37">
            <a:extLst>
              <a:ext uri="{FF2B5EF4-FFF2-40B4-BE49-F238E27FC236}">
                <a16:creationId xmlns:a16="http://schemas.microsoft.com/office/drawing/2014/main" id="{7322018D-66B4-4471-8E8E-E2490C8A2293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65" name="TextBox 37">
            <a:extLst>
              <a:ext uri="{FF2B5EF4-FFF2-40B4-BE49-F238E27FC236}">
                <a16:creationId xmlns:a16="http://schemas.microsoft.com/office/drawing/2014/main" id="{F69D01F8-0584-43D6-A4A9-C40786B3096D}"/>
              </a:ext>
            </a:extLst>
          </p:cNvPr>
          <p:cNvSpPr txBox="1"/>
          <p:nvPr/>
        </p:nvSpPr>
        <p:spPr>
          <a:xfrm>
            <a:off x="10704286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PAGES</a:t>
            </a:r>
          </a:p>
        </p:txBody>
      </p:sp>
      <p:sp>
        <p:nvSpPr>
          <p:cNvPr id="67" name="TextBox 37">
            <a:extLst>
              <a:ext uri="{FF2B5EF4-FFF2-40B4-BE49-F238E27FC236}">
                <a16:creationId xmlns:a16="http://schemas.microsoft.com/office/drawing/2014/main" id="{0CEA0AED-4961-4F52-A6C9-94B1A6444151}"/>
              </a:ext>
            </a:extLst>
          </p:cNvPr>
          <p:cNvSpPr txBox="1"/>
          <p:nvPr/>
        </p:nvSpPr>
        <p:spPr>
          <a:xfrm>
            <a:off x="2489200" y="685074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 dirty="0">
                <a:solidFill>
                  <a:srgbClr val="A0694A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TITLE</a:t>
            </a:r>
          </a:p>
        </p:txBody>
      </p:sp>
      <p:sp>
        <p:nvSpPr>
          <p:cNvPr id="49" name="TextBox 37">
            <a:extLst>
              <a:ext uri="{FF2B5EF4-FFF2-40B4-BE49-F238E27FC236}">
                <a16:creationId xmlns:a16="http://schemas.microsoft.com/office/drawing/2014/main" id="{FA8BCE7A-DD8B-456F-A300-790D520CBDA8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STYLE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356423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79500"/>
            <a:ext cx="8077199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 dirty="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6" name="TextBox 37">
            <a:extLst>
              <a:ext uri="{FF2B5EF4-FFF2-40B4-BE49-F238E27FC236}">
                <a16:creationId xmlns:a16="http://schemas.microsoft.com/office/drawing/2014/main" id="{7DA8E3E1-44FF-4400-91B4-67708D480083}"/>
              </a:ext>
            </a:extLst>
          </p:cNvPr>
          <p:cNvSpPr txBox="1"/>
          <p:nvPr/>
        </p:nvSpPr>
        <p:spPr>
          <a:xfrm>
            <a:off x="2489200" y="698137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b="0" i="0" strike="noStrike" spc="-100" dirty="0">
                <a:solidFill>
                  <a:srgbClr val="A0694A"/>
                </a:solidFill>
                <a:latin typeface="Pretendard ExtraBold"/>
              </a:rPr>
              <a:t>TITLE</a:t>
            </a:r>
          </a:p>
        </p:txBody>
      </p:sp>
      <p:sp>
        <p:nvSpPr>
          <p:cNvPr id="49" name="TextBox 37">
            <a:extLst>
              <a:ext uri="{FF2B5EF4-FFF2-40B4-BE49-F238E27FC236}">
                <a16:creationId xmlns:a16="http://schemas.microsoft.com/office/drawing/2014/main" id="{3677D706-5B4A-4B6C-9FE0-1BBF17047669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AF2568BA-402F-4789-B924-B63E3878098C}"/>
              </a:ext>
            </a:extLst>
          </p:cNvPr>
          <p:cNvSpPr txBox="1"/>
          <p:nvPr/>
        </p:nvSpPr>
        <p:spPr>
          <a:xfrm>
            <a:off x="8915400" y="749300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FOOTER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5" name="TextBox 37">
            <a:extLst>
              <a:ext uri="{FF2B5EF4-FFF2-40B4-BE49-F238E27FC236}">
                <a16:creationId xmlns:a16="http://schemas.microsoft.com/office/drawing/2014/main" id="{FAB74A25-C7FB-4767-AC98-7EBB375FE055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STYLE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7" name="TextBox 35">
            <a:extLst>
              <a:ext uri="{FF2B5EF4-FFF2-40B4-BE49-F238E27FC236}">
                <a16:creationId xmlns:a16="http://schemas.microsoft.com/office/drawing/2014/main" id="{5889B553-70CC-4F56-8913-EF11A25999F6}"/>
              </a:ext>
            </a:extLst>
          </p:cNvPr>
          <p:cNvSpPr txBox="1"/>
          <p:nvPr/>
        </p:nvSpPr>
        <p:spPr>
          <a:xfrm>
            <a:off x="825500" y="2476500"/>
            <a:ext cx="7975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헤더 </a:t>
            </a:r>
            <a:r>
              <a:rPr lang="en-US" altLang="ko-KR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CSS </a:t>
            </a: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오류 검사기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54" name="TextBox 42">
            <a:extLst>
              <a:ext uri="{FF2B5EF4-FFF2-40B4-BE49-F238E27FC236}">
                <a16:creationId xmlns:a16="http://schemas.microsoft.com/office/drawing/2014/main" id="{54F02C0F-D3EA-4640-9AA0-032C7FF622E6}"/>
              </a:ext>
            </a:extLst>
          </p:cNvPr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HEADER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DBA7F8F4-E84D-4B25-AEB3-6226AC61D29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54092" y="1625600"/>
            <a:ext cx="9160808" cy="8305800"/>
          </a:xfrm>
          <a:prstGeom prst="rect">
            <a:avLst/>
          </a:prstGeom>
        </p:spPr>
      </p:pic>
      <p:sp>
        <p:nvSpPr>
          <p:cNvPr id="47" name="TextBox 37">
            <a:extLst>
              <a:ext uri="{FF2B5EF4-FFF2-40B4-BE49-F238E27FC236}">
                <a16:creationId xmlns:a16="http://schemas.microsoft.com/office/drawing/2014/main" id="{F7615A18-AAF1-4682-9027-7016D8A4179C}"/>
              </a:ext>
            </a:extLst>
          </p:cNvPr>
          <p:cNvSpPr txBox="1"/>
          <p:nvPr/>
        </p:nvSpPr>
        <p:spPr>
          <a:xfrm>
            <a:off x="7233557" y="735853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u="sng" spc="-100" dirty="0">
                <a:solidFill>
                  <a:srgbClr val="7A2D1B"/>
                </a:solidFill>
                <a:latin typeface="Pretendard ExtraBold"/>
              </a:rPr>
              <a:t>HEADER</a:t>
            </a:r>
            <a:endParaRPr lang="en-US" sz="2200" i="0" u="sng" strike="noStrike" spc="-100" dirty="0">
              <a:solidFill>
                <a:srgbClr val="7A2D1B"/>
              </a:solidFill>
              <a:latin typeface="Pretendard ExtraBold"/>
            </a:endParaRPr>
          </a:p>
        </p:txBody>
      </p:sp>
      <p:sp>
        <p:nvSpPr>
          <p:cNvPr id="58" name="TextBox 37">
            <a:extLst>
              <a:ext uri="{FF2B5EF4-FFF2-40B4-BE49-F238E27FC236}">
                <a16:creationId xmlns:a16="http://schemas.microsoft.com/office/drawing/2014/main" id="{A327A978-2687-4878-B25D-3598A8A2AE69}"/>
              </a:ext>
            </a:extLst>
          </p:cNvPr>
          <p:cNvSpPr txBox="1"/>
          <p:nvPr/>
        </p:nvSpPr>
        <p:spPr>
          <a:xfrm>
            <a:off x="10704286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PAGES</a:t>
            </a:r>
          </a:p>
        </p:txBody>
      </p:sp>
    </p:spTree>
    <p:extLst>
      <p:ext uri="{BB962C8B-B14F-4D97-AF65-F5344CB8AC3E}">
        <p14:creationId xmlns:p14="http://schemas.microsoft.com/office/powerpoint/2010/main" val="1164144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18288000" cy="920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77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1651000000"/>
            <a:ext cx="2147483647" cy="20625054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000"/>
            <a:ext cx="152400" cy="15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127000"/>
            <a:ext cx="152400" cy="15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7000"/>
            <a:ext cx="152400" cy="152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2400" y="1270000"/>
            <a:ext cx="355600" cy="901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3700"/>
            <a:ext cx="182880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8200" y="685800"/>
            <a:ext cx="3149600" cy="469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5900" y="1701800"/>
            <a:ext cx="241300" cy="87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54400" y="698500"/>
            <a:ext cx="431800" cy="431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774700"/>
            <a:ext cx="317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901700"/>
            <a:ext cx="317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4900" y="1028700"/>
            <a:ext cx="317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0" y="660400"/>
            <a:ext cx="508000" cy="508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3900" y="279400"/>
            <a:ext cx="2286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89500" y="101600"/>
            <a:ext cx="203200" cy="203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1397000000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7894300" y="190500"/>
            <a:ext cx="2667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17894300" y="190500"/>
            <a:ext cx="2667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5" name="TextBox 35"/>
          <p:cNvSpPr txBox="1"/>
          <p:nvPr/>
        </p:nvSpPr>
        <p:spPr>
          <a:xfrm>
            <a:off x="825500" y="2476500"/>
            <a:ext cx="7975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4000" spc="100" dirty="0">
                <a:solidFill>
                  <a:srgbClr val="7A2D1B"/>
                </a:solidFill>
                <a:latin typeface="Pretendard Bold"/>
                <a:ea typeface="Pretendard Bold"/>
              </a:rPr>
              <a:t>푸터</a:t>
            </a:r>
            <a:r>
              <a:rPr lang="en-US" sz="4000" b="0" i="0" u="none" strike="noStrike" spc="100" dirty="0">
                <a:solidFill>
                  <a:srgbClr val="7A2D1B"/>
                </a:solidFill>
                <a:latin typeface="Pretendard Bold"/>
              </a:rPr>
              <a:t>(Footer) </a:t>
            </a:r>
            <a:r>
              <a:rPr lang="ko-KR" altLang="en-US" sz="4000" spc="100" dirty="0">
                <a:solidFill>
                  <a:srgbClr val="7A2D1B"/>
                </a:solidFill>
                <a:latin typeface="Pretendard Bold" panose="020B0600000101010101" charset="-127"/>
                <a:ea typeface="Pretendard Bold" panose="020B0600000101010101" charset="-127"/>
              </a:rPr>
              <a:t>레이아웃 적용</a:t>
            </a:r>
            <a:endParaRPr lang="en-US" sz="4000" b="0" i="0" u="none" strike="noStrike" spc="100" dirty="0">
              <a:solidFill>
                <a:srgbClr val="7A2D1B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0200" y="736600"/>
            <a:ext cx="2362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1339"/>
              </a:lnSpc>
            </a:pPr>
            <a:r>
              <a:rPr lang="en-US" sz="2900" b="0" i="0" u="none" strike="noStrike" spc="-200" dirty="0">
                <a:solidFill>
                  <a:srgbClr val="A0694A"/>
                </a:solidFill>
                <a:latin typeface="Pretendard Bold"/>
              </a:rPr>
              <a:t>DAYFUL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93000" y="50800"/>
            <a:ext cx="331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600" b="0" i="0" u="none" strike="noStrike" spc="500" dirty="0">
                <a:solidFill>
                  <a:srgbClr val="A0694A"/>
                </a:solidFill>
                <a:latin typeface="Pretendard Bold"/>
              </a:rPr>
              <a:t>SHOPPING MALL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57400"/>
            <a:ext cx="1866900" cy="3556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914400" y="2082800"/>
            <a:ext cx="16129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700" b="0" i="0" u="none" strike="noStrike" spc="100" dirty="0">
                <a:solidFill>
                  <a:srgbClr val="FFFFFF"/>
                </a:solidFill>
                <a:latin typeface="Pretendard Bold"/>
              </a:rPr>
              <a:t>FOOTER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716BAA25-0C8D-42EC-A8E4-FFABFC5E71AE}"/>
              </a:ext>
            </a:extLst>
          </p:cNvPr>
          <p:cNvGrpSpPr/>
          <p:nvPr/>
        </p:nvGrpSpPr>
        <p:grpSpPr>
          <a:xfrm>
            <a:off x="8869680" y="6334792"/>
            <a:ext cx="579120" cy="561308"/>
            <a:chOff x="8797290" y="5220767"/>
            <a:chExt cx="723900" cy="587234"/>
          </a:xfrm>
        </p:grpSpPr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20E8ACE0-8658-4E7B-AD61-D92A9015F425}"/>
                </a:ext>
              </a:extLst>
            </p:cNvPr>
            <p:cNvSpPr/>
            <p:nvPr/>
          </p:nvSpPr>
          <p:spPr>
            <a:xfrm>
              <a:off x="8797290" y="5220767"/>
              <a:ext cx="723900" cy="587234"/>
            </a:xfrm>
            <a:prstGeom prst="roundRect">
              <a:avLst/>
            </a:prstGeom>
            <a:solidFill>
              <a:srgbClr val="7A2D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화살표: 아래쪽 108">
              <a:extLst>
                <a:ext uri="{FF2B5EF4-FFF2-40B4-BE49-F238E27FC236}">
                  <a16:creationId xmlns:a16="http://schemas.microsoft.com/office/drawing/2014/main" id="{4FE3AB30-D58D-4EF1-B21B-EC2E558DF0A2}"/>
                </a:ext>
              </a:extLst>
            </p:cNvPr>
            <p:cNvSpPr/>
            <p:nvPr/>
          </p:nvSpPr>
          <p:spPr>
            <a:xfrm>
              <a:off x="8957572" y="5359580"/>
              <a:ext cx="372856" cy="315690"/>
            </a:xfrm>
            <a:prstGeom prst="downArrow">
              <a:avLst/>
            </a:prstGeom>
            <a:solidFill>
              <a:srgbClr val="FF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0DE01F93-32D1-4E7C-880E-C4CFB59C228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0" y="3734991"/>
            <a:ext cx="11658600" cy="2246709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4EFDAC7-C885-4335-A7EB-5FDB951AB75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783" y="7249192"/>
            <a:ext cx="11632903" cy="2259409"/>
          </a:xfrm>
          <a:prstGeom prst="rect">
            <a:avLst/>
          </a:prstGeom>
          <a:ln w="38100">
            <a:solidFill>
              <a:srgbClr val="7A2D1B"/>
            </a:solidFill>
          </a:ln>
        </p:spPr>
      </p:pic>
      <p:sp>
        <p:nvSpPr>
          <p:cNvPr id="50" name="TextBox 37">
            <a:extLst>
              <a:ext uri="{FF2B5EF4-FFF2-40B4-BE49-F238E27FC236}">
                <a16:creationId xmlns:a16="http://schemas.microsoft.com/office/drawing/2014/main" id="{A08256B1-521D-47E4-B74B-DB2751B29E09}"/>
              </a:ext>
            </a:extLst>
          </p:cNvPr>
          <p:cNvSpPr txBox="1"/>
          <p:nvPr/>
        </p:nvSpPr>
        <p:spPr>
          <a:xfrm>
            <a:off x="5314043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CONTENTS</a:t>
            </a: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4CEECD7C-7975-4CDE-9B55-3330D94D1421}"/>
              </a:ext>
            </a:extLst>
          </p:cNvPr>
          <p:cNvSpPr txBox="1"/>
          <p:nvPr/>
        </p:nvSpPr>
        <p:spPr>
          <a:xfrm>
            <a:off x="7233557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HEADER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89B0C543-09F8-4255-BA43-2DF6907B69F1}"/>
              </a:ext>
            </a:extLst>
          </p:cNvPr>
          <p:cNvSpPr txBox="1"/>
          <p:nvPr/>
        </p:nvSpPr>
        <p:spPr>
          <a:xfrm>
            <a:off x="8915400" y="735853"/>
            <a:ext cx="1720305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u="sng" spc="-100" dirty="0">
                <a:solidFill>
                  <a:srgbClr val="7A2D1B"/>
                </a:solidFill>
                <a:latin typeface="Pretendard ExtraBold"/>
              </a:rPr>
              <a:t>FOOTER</a:t>
            </a:r>
            <a:endParaRPr lang="en-US" sz="2200" i="0" u="sng" strike="noStrike" spc="-100" dirty="0">
              <a:solidFill>
                <a:srgbClr val="7A2D1B"/>
              </a:solidFill>
              <a:latin typeface="Pretendard ExtraBold"/>
            </a:endParaRP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C2FC8BEC-01BA-4D77-8225-5600F679017D}"/>
              </a:ext>
            </a:extLst>
          </p:cNvPr>
          <p:cNvSpPr txBox="1"/>
          <p:nvPr/>
        </p:nvSpPr>
        <p:spPr>
          <a:xfrm>
            <a:off x="10704286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i="0" strike="noStrike" spc="-100" dirty="0">
                <a:solidFill>
                  <a:srgbClr val="A0694A"/>
                </a:solidFill>
                <a:latin typeface="Pretendard ExtraBold"/>
              </a:rPr>
              <a:t>PAGES</a:t>
            </a:r>
          </a:p>
        </p:txBody>
      </p:sp>
      <p:sp>
        <p:nvSpPr>
          <p:cNvPr id="55" name="TextBox 37">
            <a:extLst>
              <a:ext uri="{FF2B5EF4-FFF2-40B4-BE49-F238E27FC236}">
                <a16:creationId xmlns:a16="http://schemas.microsoft.com/office/drawing/2014/main" id="{928AB07E-E54E-4EED-8E9D-CB2A0CEC4610}"/>
              </a:ext>
            </a:extLst>
          </p:cNvPr>
          <p:cNvSpPr txBox="1"/>
          <p:nvPr/>
        </p:nvSpPr>
        <p:spPr>
          <a:xfrm>
            <a:off x="2489200" y="685074"/>
            <a:ext cx="1143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en-US" sz="2200" b="0" i="0" u="none" strike="noStrike" spc="-100" dirty="0">
                <a:solidFill>
                  <a:srgbClr val="A0694A"/>
                </a:solidFill>
                <a:latin typeface="Pretendard ExtraBold" panose="020B0600000101010101" charset="-127"/>
                <a:ea typeface="Pretendard ExtraBold" panose="020B0600000101010101" charset="-127"/>
              </a:rPr>
              <a:t>TITLE</a:t>
            </a:r>
          </a:p>
        </p:txBody>
      </p:sp>
      <p:sp>
        <p:nvSpPr>
          <p:cNvPr id="57" name="TextBox 37">
            <a:extLst>
              <a:ext uri="{FF2B5EF4-FFF2-40B4-BE49-F238E27FC236}">
                <a16:creationId xmlns:a16="http://schemas.microsoft.com/office/drawing/2014/main" id="{D6C4FB96-2CB5-41E3-8566-8E979D146E8C}"/>
              </a:ext>
            </a:extLst>
          </p:cNvPr>
          <p:cNvSpPr txBox="1"/>
          <p:nvPr/>
        </p:nvSpPr>
        <p:spPr>
          <a:xfrm>
            <a:off x="3657600" y="749300"/>
            <a:ext cx="156391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2200" spc="-100" dirty="0">
                <a:solidFill>
                  <a:srgbClr val="A0694A"/>
                </a:solidFill>
                <a:latin typeface="Pretendard ExtraBold"/>
              </a:rPr>
              <a:t>STYLE</a:t>
            </a:r>
            <a:endParaRPr lang="en-US" sz="2200" i="0" strike="noStrike" spc="-100" dirty="0">
              <a:solidFill>
                <a:srgbClr val="A0694A"/>
              </a:solidFill>
              <a:latin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647550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</TotalTime>
  <Words>1443</Words>
  <Application>Microsoft Office PowerPoint</Application>
  <PresentationFormat>사용자 지정</PresentationFormat>
  <Paragraphs>539</Paragraphs>
  <Slides>36</Slides>
  <Notes>19</Notes>
  <HiddenSlides>0</HiddenSlides>
  <MMClips>2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9" baseType="lpstr">
      <vt:lpstr>Arial</vt:lpstr>
      <vt:lpstr>나눔고딕 Light</vt:lpstr>
      <vt:lpstr>나눔고딕</vt:lpstr>
      <vt:lpstr>Calibri</vt:lpstr>
      <vt:lpstr>Pretendard Medium</vt:lpstr>
      <vt:lpstr>Pretendard ExtraBold</vt:lpstr>
      <vt:lpstr>Chakra Petch SemiBold</vt:lpstr>
      <vt:lpstr>Pretendard SemiBold</vt:lpstr>
      <vt:lpstr>Pretendard Bold</vt:lpstr>
      <vt:lpstr>나눔고딕 ExtraBold</vt:lpstr>
      <vt:lpstr>Consolas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FullName</cp:lastModifiedBy>
  <cp:revision>51</cp:revision>
  <dcterms:created xsi:type="dcterms:W3CDTF">2006-08-16T00:00:00Z</dcterms:created>
  <dcterms:modified xsi:type="dcterms:W3CDTF">2025-08-01T01:06:30Z</dcterms:modified>
</cp:coreProperties>
</file>